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8" r:id="rId2"/>
    <p:sldId id="259" r:id="rId3"/>
    <p:sldId id="265" r:id="rId4"/>
    <p:sldId id="266" r:id="rId5"/>
    <p:sldId id="267" r:id="rId6"/>
    <p:sldId id="256" r:id="rId7"/>
    <p:sldId id="257" r:id="rId8"/>
    <p:sldId id="262" r:id="rId9"/>
    <p:sldId id="264" r:id="rId10"/>
    <p:sldId id="260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854947-07DC-82F5-60EC-D043091A09BC}" v="312" dt="2024-05-27T01:32:42.933"/>
    <p1510:client id="{4B61910E-BA08-73E7-39BD-4A3E0C0AF424}" v="21" dt="2024-05-27T02:11:15.284"/>
    <p1510:client id="{57FF0AEC-084F-B062-8E40-3E04DD3145D3}" v="156" dt="2024-05-26T23:56:15.249"/>
    <p1510:client id="{9D7C397B-8BEE-6114-3721-0851AF00D3D5}" v="421" dt="2024-05-26T23:07:19.974"/>
    <p1510:client id="{A6657CD9-D714-464D-84E3-13B75A58C763}" v="11" dt="2024-05-27T00:14:18.244"/>
    <p1510:client id="{A8BDDB0F-D455-F617-3DDD-19811D0727B1}" v="211" dt="2024-05-27T04:13:26.2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eodore Smith" userId="S::smith.theo@northeastern.edu::14f88aa4-130c-4796-840f-6aeef1244e13" providerId="AD" clId="Web-{9D7C397B-8BEE-6114-3721-0851AF00D3D5}"/>
    <pc:docChg chg="addSld modSld">
      <pc:chgData name="Theodore Smith" userId="S::smith.theo@northeastern.edu::14f88aa4-130c-4796-840f-6aeef1244e13" providerId="AD" clId="Web-{9D7C397B-8BEE-6114-3721-0851AF00D3D5}" dt="2024-05-26T23:07:15.958" v="227" actId="20577"/>
      <pc:docMkLst>
        <pc:docMk/>
      </pc:docMkLst>
      <pc:sldChg chg="modSp">
        <pc:chgData name="Theodore Smith" userId="S::smith.theo@northeastern.edu::14f88aa4-130c-4796-840f-6aeef1244e13" providerId="AD" clId="Web-{9D7C397B-8BEE-6114-3721-0851AF00D3D5}" dt="2024-05-26T23:01:28.306" v="6" actId="20577"/>
        <pc:sldMkLst>
          <pc:docMk/>
          <pc:sldMk cId="1321058525" sldId="258"/>
        </pc:sldMkLst>
        <pc:spChg chg="mod">
          <ac:chgData name="Theodore Smith" userId="S::smith.theo@northeastern.edu::14f88aa4-130c-4796-840f-6aeef1244e13" providerId="AD" clId="Web-{9D7C397B-8BEE-6114-3721-0851AF00D3D5}" dt="2024-05-26T23:01:28.306" v="6" actId="20577"/>
          <ac:spMkLst>
            <pc:docMk/>
            <pc:sldMk cId="1321058525" sldId="258"/>
            <ac:spMk id="4" creationId="{60B7CFA5-42A7-0F23-F36B-525083931FBE}"/>
          </ac:spMkLst>
        </pc:spChg>
      </pc:sldChg>
      <pc:sldChg chg="modSp">
        <pc:chgData name="Theodore Smith" userId="S::smith.theo@northeastern.edu::14f88aa4-130c-4796-840f-6aeef1244e13" providerId="AD" clId="Web-{9D7C397B-8BEE-6114-3721-0851AF00D3D5}" dt="2024-05-26T23:01:34.541" v="8" actId="20577"/>
        <pc:sldMkLst>
          <pc:docMk/>
          <pc:sldMk cId="1360309132" sldId="260"/>
        </pc:sldMkLst>
        <pc:spChg chg="mod">
          <ac:chgData name="Theodore Smith" userId="S::smith.theo@northeastern.edu::14f88aa4-130c-4796-840f-6aeef1244e13" providerId="AD" clId="Web-{9D7C397B-8BEE-6114-3721-0851AF00D3D5}" dt="2024-05-26T23:01:34.541" v="8" actId="20577"/>
          <ac:spMkLst>
            <pc:docMk/>
            <pc:sldMk cId="1360309132" sldId="260"/>
            <ac:spMk id="2" creationId="{6198DEC9-17CB-70BF-5CC0-3D52DC09001F}"/>
          </ac:spMkLst>
        </pc:spChg>
      </pc:sldChg>
      <pc:sldChg chg="new">
        <pc:chgData name="Theodore Smith" userId="S::smith.theo@northeastern.edu::14f88aa4-130c-4796-840f-6aeef1244e13" providerId="AD" clId="Web-{9D7C397B-8BEE-6114-3721-0851AF00D3D5}" dt="2024-05-26T23:01:46.557" v="9"/>
        <pc:sldMkLst>
          <pc:docMk/>
          <pc:sldMk cId="3463872345" sldId="261"/>
        </pc:sldMkLst>
      </pc:sldChg>
      <pc:sldChg chg="addSp delSp modSp new">
        <pc:chgData name="Theodore Smith" userId="S::smith.theo@northeastern.edu::14f88aa4-130c-4796-840f-6aeef1244e13" providerId="AD" clId="Web-{9D7C397B-8BEE-6114-3721-0851AF00D3D5}" dt="2024-05-26T23:07:15.958" v="227" actId="20577"/>
        <pc:sldMkLst>
          <pc:docMk/>
          <pc:sldMk cId="3092693796" sldId="262"/>
        </pc:sldMkLst>
        <pc:spChg chg="mod">
          <ac:chgData name="Theodore Smith" userId="S::smith.theo@northeastern.edu::14f88aa4-130c-4796-840f-6aeef1244e13" providerId="AD" clId="Web-{9D7C397B-8BEE-6114-3721-0851AF00D3D5}" dt="2024-05-26T23:04:48.719" v="26" actId="20577"/>
          <ac:spMkLst>
            <pc:docMk/>
            <pc:sldMk cId="3092693796" sldId="262"/>
            <ac:spMk id="2" creationId="{CAC8F5D9-207F-1920-E72D-B11D305576D2}"/>
          </ac:spMkLst>
        </pc:spChg>
        <pc:spChg chg="del">
          <ac:chgData name="Theodore Smith" userId="S::smith.theo@northeastern.edu::14f88aa4-130c-4796-840f-6aeef1244e13" providerId="AD" clId="Web-{9D7C397B-8BEE-6114-3721-0851AF00D3D5}" dt="2024-05-26T23:04:00.936" v="11"/>
          <ac:spMkLst>
            <pc:docMk/>
            <pc:sldMk cId="3092693796" sldId="262"/>
            <ac:spMk id="3" creationId="{214F0933-0EDE-AA0C-0061-EA1223750447}"/>
          </ac:spMkLst>
        </pc:spChg>
        <pc:spChg chg="add del">
          <ac:chgData name="Theodore Smith" userId="S::smith.theo@northeastern.edu::14f88aa4-130c-4796-840f-6aeef1244e13" providerId="AD" clId="Web-{9D7C397B-8BEE-6114-3721-0851AF00D3D5}" dt="2024-05-26T23:04:39.219" v="14"/>
          <ac:spMkLst>
            <pc:docMk/>
            <pc:sldMk cId="3092693796" sldId="262"/>
            <ac:spMk id="5" creationId="{CE84C350-2A0C-48C6-5F96-E8A625365FC8}"/>
          </ac:spMkLst>
        </pc:spChg>
        <pc:spChg chg="add mod">
          <ac:chgData name="Theodore Smith" userId="S::smith.theo@northeastern.edu::14f88aa4-130c-4796-840f-6aeef1244e13" providerId="AD" clId="Web-{9D7C397B-8BEE-6114-3721-0851AF00D3D5}" dt="2024-05-26T23:07:15.958" v="227" actId="20577"/>
          <ac:spMkLst>
            <pc:docMk/>
            <pc:sldMk cId="3092693796" sldId="262"/>
            <ac:spMk id="6" creationId="{F743B4E4-788E-EF4D-449F-2027564D7B6F}"/>
          </ac:spMkLst>
        </pc:spChg>
        <pc:picChg chg="add mod ord">
          <ac:chgData name="Theodore Smith" userId="S::smith.theo@northeastern.edu::14f88aa4-130c-4796-840f-6aeef1244e13" providerId="AD" clId="Web-{9D7C397B-8BEE-6114-3721-0851AF00D3D5}" dt="2024-05-26T23:04:13.077" v="12" actId="1076"/>
          <ac:picMkLst>
            <pc:docMk/>
            <pc:sldMk cId="3092693796" sldId="262"/>
            <ac:picMk id="4" creationId="{32F511F0-884A-2547-11EA-39DD8CAFC307}"/>
          </ac:picMkLst>
        </pc:picChg>
      </pc:sldChg>
    </pc:docChg>
  </pc:docChgLst>
  <pc:docChgLst>
    <pc:chgData name="Gauri Udaysing Shinde" userId="S::shinde.ga@northeastern.edu::9ea2b9e0-e6e4-4d5b-8087-65e49f35bb49" providerId="AD" clId="Web-{57FF0AEC-084F-B062-8E40-3E04DD3145D3}"/>
    <pc:docChg chg="addSld delSld modSld">
      <pc:chgData name="Gauri Udaysing Shinde" userId="S::shinde.ga@northeastern.edu::9ea2b9e0-e6e4-4d5b-8087-65e49f35bb49" providerId="AD" clId="Web-{57FF0AEC-084F-B062-8E40-3E04DD3145D3}" dt="2024-05-26T23:56:15.249" v="112" actId="20577"/>
      <pc:docMkLst>
        <pc:docMk/>
      </pc:docMkLst>
      <pc:sldChg chg="addSp delSp modSp mod setBg">
        <pc:chgData name="Gauri Udaysing Shinde" userId="S::shinde.ga@northeastern.edu::9ea2b9e0-e6e4-4d5b-8087-65e49f35bb49" providerId="AD" clId="Web-{57FF0AEC-084F-B062-8E40-3E04DD3145D3}" dt="2024-05-26T23:56:15.249" v="112" actId="20577"/>
        <pc:sldMkLst>
          <pc:docMk/>
          <pc:sldMk cId="1360309132" sldId="260"/>
        </pc:sldMkLst>
        <pc:spChg chg="mod">
          <ac:chgData name="Gauri Udaysing Shinde" userId="S::shinde.ga@northeastern.edu::9ea2b9e0-e6e4-4d5b-8087-65e49f35bb49" providerId="AD" clId="Web-{57FF0AEC-084F-B062-8E40-3E04DD3145D3}" dt="2024-05-26T23:47:21.273" v="22"/>
          <ac:spMkLst>
            <pc:docMk/>
            <pc:sldMk cId="1360309132" sldId="260"/>
            <ac:spMk id="2" creationId="{6198DEC9-17CB-70BF-5CC0-3D52DC09001F}"/>
          </ac:spMkLst>
        </pc:spChg>
        <pc:spChg chg="del">
          <ac:chgData name="Gauri Udaysing Shinde" userId="S::shinde.ga@northeastern.edu::9ea2b9e0-e6e4-4d5b-8087-65e49f35bb49" providerId="AD" clId="Web-{57FF0AEC-084F-B062-8E40-3E04DD3145D3}" dt="2024-05-26T23:45:39.863" v="4"/>
          <ac:spMkLst>
            <pc:docMk/>
            <pc:sldMk cId="1360309132" sldId="260"/>
            <ac:spMk id="3" creationId="{2127FA45-CC0E-A17E-97F1-BE6A32B48BEA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9:55.953" v="31"/>
          <ac:spMkLst>
            <pc:docMk/>
            <pc:sldMk cId="1360309132" sldId="260"/>
            <ac:spMk id="6" creationId="{29E7B8D0-7A27-F6ED-2817-609EB257D8D0}"/>
          </ac:spMkLst>
        </pc:spChg>
        <pc:spChg chg="add mod">
          <ac:chgData name="Gauri Udaysing Shinde" userId="S::shinde.ga@northeastern.edu::9ea2b9e0-e6e4-4d5b-8087-65e49f35bb49" providerId="AD" clId="Web-{57FF0AEC-084F-B062-8E40-3E04DD3145D3}" dt="2024-05-26T23:56:15.249" v="112" actId="20577"/>
          <ac:spMkLst>
            <pc:docMk/>
            <pc:sldMk cId="1360309132" sldId="260"/>
            <ac:spMk id="7" creationId="{CEC1EB47-A385-96B7-9495-7C95BD85879D}"/>
          </ac:spMkLst>
        </pc:spChg>
        <pc:spChg chg="add del mod">
          <ac:chgData name="Gauri Udaysing Shinde" userId="S::shinde.ga@northeastern.edu::9ea2b9e0-e6e4-4d5b-8087-65e49f35bb49" providerId="AD" clId="Web-{57FF0AEC-084F-B062-8E40-3E04DD3145D3}" dt="2024-05-26T23:47:21.273" v="22"/>
          <ac:spMkLst>
            <pc:docMk/>
            <pc:sldMk cId="1360309132" sldId="260"/>
            <ac:spMk id="9" creationId="{F782B700-440D-58DE-F7C1-7F3788EC7E07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21.273" v="22"/>
          <ac:spMkLst>
            <pc:docMk/>
            <pc:sldMk cId="1360309132" sldId="260"/>
            <ac:spMk id="12" creationId="{CBCA6A07-D398-4F95-900C-1136AF30B921}"/>
          </ac:spMkLst>
        </pc:spChg>
        <pc:picChg chg="add mod ord">
          <ac:chgData name="Gauri Udaysing Shinde" userId="S::shinde.ga@northeastern.edu::9ea2b9e0-e6e4-4d5b-8087-65e49f35bb49" providerId="AD" clId="Web-{57FF0AEC-084F-B062-8E40-3E04DD3145D3}" dt="2024-05-26T23:56:01.748" v="106" actId="14100"/>
          <ac:picMkLst>
            <pc:docMk/>
            <pc:sldMk cId="1360309132" sldId="260"/>
            <ac:picMk id="4" creationId="{011E1963-C3D2-EF24-118B-D410E96E7991}"/>
          </ac:picMkLst>
        </pc:picChg>
        <pc:picChg chg="add mod">
          <ac:chgData name="Gauri Udaysing Shinde" userId="S::shinde.ga@northeastern.edu::9ea2b9e0-e6e4-4d5b-8087-65e49f35bb49" providerId="AD" clId="Web-{57FF0AEC-084F-B062-8E40-3E04DD3145D3}" dt="2024-05-26T23:55:58.858" v="104" actId="14100"/>
          <ac:picMkLst>
            <pc:docMk/>
            <pc:sldMk cId="1360309132" sldId="260"/>
            <ac:picMk id="5" creationId="{E0FF2507-8EA1-B2DA-F0CE-393A4EBA6146}"/>
          </ac:picMkLst>
        </pc:picChg>
      </pc:sldChg>
      <pc:sldChg chg="addSp delSp modSp new del mod setBg">
        <pc:chgData name="Gauri Udaysing Shinde" userId="S::shinde.ga@northeastern.edu::9ea2b9e0-e6e4-4d5b-8087-65e49f35bb49" providerId="AD" clId="Web-{57FF0AEC-084F-B062-8E40-3E04DD3145D3}" dt="2024-05-26T23:49:39.546" v="29"/>
        <pc:sldMkLst>
          <pc:docMk/>
          <pc:sldMk cId="393939459" sldId="263"/>
        </pc:sldMkLst>
        <pc:spChg chg="add del mod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" creationId="{FFD23D2A-0DF7-FCBF-1914-700787E4232D}"/>
          </ac:spMkLst>
        </pc:spChg>
        <pc:spChg chg="del">
          <ac:chgData name="Gauri Udaysing Shinde" userId="S::shinde.ga@northeastern.edu::9ea2b9e0-e6e4-4d5b-8087-65e49f35bb49" providerId="AD" clId="Web-{57FF0AEC-084F-B062-8E40-3E04DD3145D3}" dt="2024-05-26T23:40:58.103" v="1"/>
          <ac:spMkLst>
            <pc:docMk/>
            <pc:sldMk cId="393939459" sldId="263"/>
            <ac:spMk id="3" creationId="{F6EB33E8-D007-5843-20AA-C7EF4A607BE0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8" creationId="{71644D17-1E8B-7401-634D-360B14A1A088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11" creationId="{9E661D03-4DD4-45E7-A047-ED722E826D59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16" creationId="{0DBD4729-DBDF-40A6-9BA4-E4C97EF6DD37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18" creationId="{55125130-F4AB-465E-8AE2-E583FCAAB224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0" creationId="{E0BA65A2-0302-4468-ADA7-9EC3F9593F51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2" creationId="{8C266B9D-DC87-430A-8D3A-2E83639A1768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4" creationId="{69282F36-261B-49B3-8CA9-FB857C475A0E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6" creationId="{B87215C3-3B83-4BE7-9213-26E084BD6158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28" creationId="{13A105D4-2907-419E-8223-4C266BA1E5FB}"/>
          </ac:spMkLst>
        </pc:spChg>
        <pc:spChg chg="add del">
          <ac:chgData name="Gauri Udaysing Shinde" userId="S::shinde.ga@northeastern.edu::9ea2b9e0-e6e4-4d5b-8087-65e49f35bb49" providerId="AD" clId="Web-{57FF0AEC-084F-B062-8E40-3E04DD3145D3}" dt="2024-05-26T23:47:31.523" v="24"/>
          <ac:spMkLst>
            <pc:docMk/>
            <pc:sldMk cId="393939459" sldId="263"/>
            <ac:spMk id="30" creationId="{1EEE7F17-8E08-4C69-8E22-661908E6DF72}"/>
          </ac:spMkLst>
        </pc:spChg>
        <pc:picChg chg="add mod ord">
          <ac:chgData name="Gauri Udaysing Shinde" userId="S::shinde.ga@northeastern.edu::9ea2b9e0-e6e4-4d5b-8087-65e49f35bb49" providerId="AD" clId="Web-{57FF0AEC-084F-B062-8E40-3E04DD3145D3}" dt="2024-05-26T23:47:31.523" v="24"/>
          <ac:picMkLst>
            <pc:docMk/>
            <pc:sldMk cId="393939459" sldId="263"/>
            <ac:picMk id="4" creationId="{12FB0405-32D7-7C19-26C5-63748809CBFB}"/>
          </ac:picMkLst>
        </pc:picChg>
      </pc:sldChg>
      <pc:sldChg chg="addSp delSp modSp new">
        <pc:chgData name="Gauri Udaysing Shinde" userId="S::shinde.ga@northeastern.edu::9ea2b9e0-e6e4-4d5b-8087-65e49f35bb49" providerId="AD" clId="Web-{57FF0AEC-084F-B062-8E40-3E04DD3145D3}" dt="2024-05-26T23:53:05.099" v="66" actId="14100"/>
        <pc:sldMkLst>
          <pc:docMk/>
          <pc:sldMk cId="1012253347" sldId="264"/>
        </pc:sldMkLst>
        <pc:spChg chg="del">
          <ac:chgData name="Gauri Udaysing Shinde" userId="S::shinde.ga@northeastern.edu::9ea2b9e0-e6e4-4d5b-8087-65e49f35bb49" providerId="AD" clId="Web-{57FF0AEC-084F-B062-8E40-3E04DD3145D3}" dt="2024-05-26T23:49:35.952" v="28"/>
          <ac:spMkLst>
            <pc:docMk/>
            <pc:sldMk cId="1012253347" sldId="264"/>
            <ac:spMk id="3" creationId="{0CEC73D2-9169-E16A-AEE7-549109F12C1E}"/>
          </ac:spMkLst>
        </pc:spChg>
        <pc:spChg chg="add mod">
          <ac:chgData name="Gauri Udaysing Shinde" userId="S::shinde.ga@northeastern.edu::9ea2b9e0-e6e4-4d5b-8087-65e49f35bb49" providerId="AD" clId="Web-{57FF0AEC-084F-B062-8E40-3E04DD3145D3}" dt="2024-05-26T23:53:05.099" v="66" actId="14100"/>
          <ac:spMkLst>
            <pc:docMk/>
            <pc:sldMk cId="1012253347" sldId="264"/>
            <ac:spMk id="6" creationId="{38BBEF00-C8C1-0BDF-399F-C2FAEE224CF1}"/>
          </ac:spMkLst>
        </pc:spChg>
        <pc:picChg chg="add">
          <ac:chgData name="Gauri Udaysing Shinde" userId="S::shinde.ga@northeastern.edu::9ea2b9e0-e6e4-4d5b-8087-65e49f35bb49" providerId="AD" clId="Web-{57FF0AEC-084F-B062-8E40-3E04DD3145D3}" dt="2024-05-26T23:49:26.624" v="27"/>
          <ac:picMkLst>
            <pc:docMk/>
            <pc:sldMk cId="1012253347" sldId="264"/>
            <ac:picMk id="5" creationId="{CDF9E33E-6145-C57B-E5C7-81D8EB97934B}"/>
          </ac:picMkLst>
        </pc:picChg>
      </pc:sldChg>
    </pc:docChg>
  </pc:docChgLst>
  <pc:docChgLst>
    <pc:chgData name="Gauri Udaysing Shinde" userId="9ea2b9e0-e6e4-4d5b-8087-65e49f35bb49" providerId="ADAL" clId="{A6657CD9-D714-464D-84E3-13B75A58C763}"/>
    <pc:docChg chg="custSel modSld">
      <pc:chgData name="Gauri Udaysing Shinde" userId="9ea2b9e0-e6e4-4d5b-8087-65e49f35bb49" providerId="ADAL" clId="{A6657CD9-D714-464D-84E3-13B75A58C763}" dt="2024-05-27T00:14:22.389" v="12" actId="1076"/>
      <pc:docMkLst>
        <pc:docMk/>
      </pc:docMkLst>
      <pc:sldChg chg="addSp modSp mod modAnim">
        <pc:chgData name="Gauri Udaysing Shinde" userId="9ea2b9e0-e6e4-4d5b-8087-65e49f35bb49" providerId="ADAL" clId="{A6657CD9-D714-464D-84E3-13B75A58C763}" dt="2024-05-27T00:14:22.389" v="12" actId="1076"/>
        <pc:sldMkLst>
          <pc:docMk/>
          <pc:sldMk cId="1360309132" sldId="260"/>
        </pc:sldMkLst>
        <pc:spChg chg="mod">
          <ac:chgData name="Gauri Udaysing Shinde" userId="9ea2b9e0-e6e4-4d5b-8087-65e49f35bb49" providerId="ADAL" clId="{A6657CD9-D714-464D-84E3-13B75A58C763}" dt="2024-05-27T00:07:24.848" v="8" actId="20577"/>
          <ac:spMkLst>
            <pc:docMk/>
            <pc:sldMk cId="1360309132" sldId="260"/>
            <ac:spMk id="2" creationId="{6198DEC9-17CB-70BF-5CC0-3D52DC09001F}"/>
          </ac:spMkLst>
        </pc:spChg>
        <pc:picChg chg="add mod">
          <ac:chgData name="Gauri Udaysing Shinde" userId="9ea2b9e0-e6e4-4d5b-8087-65e49f35bb49" providerId="ADAL" clId="{A6657CD9-D714-464D-84E3-13B75A58C763}" dt="2024-05-27T00:14:22.389" v="12" actId="1076"/>
          <ac:picMkLst>
            <pc:docMk/>
            <pc:sldMk cId="1360309132" sldId="260"/>
            <ac:picMk id="6" creationId="{FDF4C616-7310-C680-9368-2E1EF50673B8}"/>
          </ac:picMkLst>
        </pc:picChg>
      </pc:sldChg>
      <pc:sldChg chg="addSp modSp mod modAnim">
        <pc:chgData name="Gauri Udaysing Shinde" userId="9ea2b9e0-e6e4-4d5b-8087-65e49f35bb49" providerId="ADAL" clId="{A6657CD9-D714-464D-84E3-13B75A58C763}" dt="2024-05-27T00:12:09.466" v="10" actId="1076"/>
        <pc:sldMkLst>
          <pc:docMk/>
          <pc:sldMk cId="1012253347" sldId="264"/>
        </pc:sldMkLst>
        <pc:spChg chg="mod">
          <ac:chgData name="Gauri Udaysing Shinde" userId="9ea2b9e0-e6e4-4d5b-8087-65e49f35bb49" providerId="ADAL" clId="{A6657CD9-D714-464D-84E3-13B75A58C763}" dt="2024-05-27T00:07:06.146" v="1"/>
          <ac:spMkLst>
            <pc:docMk/>
            <pc:sldMk cId="1012253347" sldId="264"/>
            <ac:spMk id="2" creationId="{0F2508C6-F216-6341-499F-00FA61B85833}"/>
          </ac:spMkLst>
        </pc:spChg>
        <pc:picChg chg="add mod">
          <ac:chgData name="Gauri Udaysing Shinde" userId="9ea2b9e0-e6e4-4d5b-8087-65e49f35bb49" providerId="ADAL" clId="{A6657CD9-D714-464D-84E3-13B75A58C763}" dt="2024-05-27T00:12:09.466" v="10" actId="1076"/>
          <ac:picMkLst>
            <pc:docMk/>
            <pc:sldMk cId="1012253347" sldId="264"/>
            <ac:picMk id="4" creationId="{BDD47027-FBE5-363E-7BD3-CE811B464626}"/>
          </ac:picMkLst>
        </pc:picChg>
      </pc:sldChg>
    </pc:docChg>
  </pc:docChgLst>
  <pc:docChgLst>
    <pc:chgData name="Theodore Smith" userId="S::smith.theo@northeastern.edu::14f88aa4-130c-4796-840f-6aeef1244e13" providerId="AD" clId="Web-{37854947-07DC-82F5-60EC-D043091A09BC}"/>
    <pc:docChg chg="addSld delSld modSld">
      <pc:chgData name="Theodore Smith" userId="S::smith.theo@northeastern.edu::14f88aa4-130c-4796-840f-6aeef1244e13" providerId="AD" clId="Web-{37854947-07DC-82F5-60EC-D043091A09BC}" dt="2024-05-27T01:32:42.933" v="303" actId="20577"/>
      <pc:docMkLst>
        <pc:docMk/>
      </pc:docMkLst>
      <pc:sldChg chg="modSp">
        <pc:chgData name="Theodore Smith" userId="S::smith.theo@northeastern.edu::14f88aa4-130c-4796-840f-6aeef1244e13" providerId="AD" clId="Web-{37854947-07DC-82F5-60EC-D043091A09BC}" dt="2024-05-27T01:26:09.943" v="65" actId="20577"/>
        <pc:sldMkLst>
          <pc:docMk/>
          <pc:sldMk cId="4134298388" sldId="259"/>
        </pc:sldMkLst>
        <pc:spChg chg="mod">
          <ac:chgData name="Theodore Smith" userId="S::smith.theo@northeastern.edu::14f88aa4-130c-4796-840f-6aeef1244e13" providerId="AD" clId="Web-{37854947-07DC-82F5-60EC-D043091A09BC}" dt="2024-05-27T01:26:09.943" v="65" actId="20577"/>
          <ac:spMkLst>
            <pc:docMk/>
            <pc:sldMk cId="4134298388" sldId="259"/>
            <ac:spMk id="3" creationId="{1ADA13B8-1FB7-58A4-E63C-955447168ACA}"/>
          </ac:spMkLst>
        </pc:spChg>
      </pc:sldChg>
      <pc:sldChg chg="del">
        <pc:chgData name="Theodore Smith" userId="S::smith.theo@northeastern.edu::14f88aa4-130c-4796-840f-6aeef1244e13" providerId="AD" clId="Web-{37854947-07DC-82F5-60EC-D043091A09BC}" dt="2024-05-27T01:27:58.416" v="185"/>
        <pc:sldMkLst>
          <pc:docMk/>
          <pc:sldMk cId="3463872345" sldId="261"/>
        </pc:sldMkLst>
      </pc:sldChg>
      <pc:sldChg chg="modSp new">
        <pc:chgData name="Theodore Smith" userId="S::smith.theo@northeastern.edu::14f88aa4-130c-4796-840f-6aeef1244e13" providerId="AD" clId="Web-{37854947-07DC-82F5-60EC-D043091A09BC}" dt="2024-05-27T01:29:02.416" v="233" actId="20577"/>
        <pc:sldMkLst>
          <pc:docMk/>
          <pc:sldMk cId="2655899845" sldId="265"/>
        </pc:sldMkLst>
        <pc:spChg chg="mod">
          <ac:chgData name="Theodore Smith" userId="S::smith.theo@northeastern.edu::14f88aa4-130c-4796-840f-6aeef1244e13" providerId="AD" clId="Web-{37854947-07DC-82F5-60EC-D043091A09BC}" dt="2024-05-27T01:24:58.173" v="12" actId="20577"/>
          <ac:spMkLst>
            <pc:docMk/>
            <pc:sldMk cId="2655899845" sldId="265"/>
            <ac:spMk id="2" creationId="{580C7C9B-CD36-3F2F-4922-323F78D51956}"/>
          </ac:spMkLst>
        </pc:spChg>
        <pc:spChg chg="mod">
          <ac:chgData name="Theodore Smith" userId="S::smith.theo@northeastern.edu::14f88aa4-130c-4796-840f-6aeef1244e13" providerId="AD" clId="Web-{37854947-07DC-82F5-60EC-D043091A09BC}" dt="2024-05-27T01:29:02.416" v="233" actId="20577"/>
          <ac:spMkLst>
            <pc:docMk/>
            <pc:sldMk cId="2655899845" sldId="265"/>
            <ac:spMk id="3" creationId="{6DE98B20-2950-E65D-F90E-99A99DB9EB54}"/>
          </ac:spMkLst>
        </pc:spChg>
      </pc:sldChg>
      <pc:sldChg chg="modSp new">
        <pc:chgData name="Theodore Smith" userId="S::smith.theo@northeastern.edu::14f88aa4-130c-4796-840f-6aeef1244e13" providerId="AD" clId="Web-{37854947-07DC-82F5-60EC-D043091A09BC}" dt="2024-05-27T01:25:13.506" v="23" actId="20577"/>
        <pc:sldMkLst>
          <pc:docMk/>
          <pc:sldMk cId="2313656008" sldId="266"/>
        </pc:sldMkLst>
        <pc:spChg chg="mod">
          <ac:chgData name="Theodore Smith" userId="S::smith.theo@northeastern.edu::14f88aa4-130c-4796-840f-6aeef1244e13" providerId="AD" clId="Web-{37854947-07DC-82F5-60EC-D043091A09BC}" dt="2024-05-27T01:25:13.506" v="23" actId="20577"/>
          <ac:spMkLst>
            <pc:docMk/>
            <pc:sldMk cId="2313656008" sldId="266"/>
            <ac:spMk id="2" creationId="{938BC4B5-307F-A107-2F1D-70CFC51BD452}"/>
          </ac:spMkLst>
        </pc:spChg>
      </pc:sldChg>
      <pc:sldChg chg="modSp new mod modClrScheme chgLayout">
        <pc:chgData name="Theodore Smith" userId="S::smith.theo@northeastern.edu::14f88aa4-130c-4796-840f-6aeef1244e13" providerId="AD" clId="Web-{37854947-07DC-82F5-60EC-D043091A09BC}" dt="2024-05-27T01:29:20.603" v="236"/>
        <pc:sldMkLst>
          <pc:docMk/>
          <pc:sldMk cId="1468640285" sldId="267"/>
        </pc:sldMkLst>
        <pc:spChg chg="mod ord">
          <ac:chgData name="Theodore Smith" userId="S::smith.theo@northeastern.edu::14f88aa4-130c-4796-840f-6aeef1244e13" providerId="AD" clId="Web-{37854947-07DC-82F5-60EC-D043091A09BC}" dt="2024-05-27T01:29:20.603" v="236"/>
          <ac:spMkLst>
            <pc:docMk/>
            <pc:sldMk cId="1468640285" sldId="267"/>
            <ac:spMk id="2" creationId="{CE7A0D07-77EA-21BB-F57B-6577D08E5BD6}"/>
          </ac:spMkLst>
        </pc:spChg>
        <pc:spChg chg="mod ord">
          <ac:chgData name="Theodore Smith" userId="S::smith.theo@northeastern.edu::14f88aa4-130c-4796-840f-6aeef1244e13" providerId="AD" clId="Web-{37854947-07DC-82F5-60EC-D043091A09BC}" dt="2024-05-27T01:29:20.603" v="236"/>
          <ac:spMkLst>
            <pc:docMk/>
            <pc:sldMk cId="1468640285" sldId="267"/>
            <ac:spMk id="3" creationId="{43C6A35F-D42A-6D82-B7F5-3EDAFFAE7F02}"/>
          </ac:spMkLst>
        </pc:spChg>
      </pc:sldChg>
      <pc:sldChg chg="modSp new">
        <pc:chgData name="Theodore Smith" userId="S::smith.theo@northeastern.edu::14f88aa4-130c-4796-840f-6aeef1244e13" providerId="AD" clId="Web-{37854947-07DC-82F5-60EC-D043091A09BC}" dt="2024-05-27T01:32:42.933" v="303" actId="20577"/>
        <pc:sldMkLst>
          <pc:docMk/>
          <pc:sldMk cId="2340630184" sldId="269"/>
        </pc:sldMkLst>
        <pc:spChg chg="mod">
          <ac:chgData name="Theodore Smith" userId="S::smith.theo@northeastern.edu::14f88aa4-130c-4796-840f-6aeef1244e13" providerId="AD" clId="Web-{37854947-07DC-82F5-60EC-D043091A09BC}" dt="2024-05-27T01:25:59.053" v="64" actId="20577"/>
          <ac:spMkLst>
            <pc:docMk/>
            <pc:sldMk cId="2340630184" sldId="269"/>
            <ac:spMk id="2" creationId="{C87AB78B-C01B-A10E-F5AD-3C9A32B090F7}"/>
          </ac:spMkLst>
        </pc:spChg>
        <pc:spChg chg="mod">
          <ac:chgData name="Theodore Smith" userId="S::smith.theo@northeastern.edu::14f88aa4-130c-4796-840f-6aeef1244e13" providerId="AD" clId="Web-{37854947-07DC-82F5-60EC-D043091A09BC}" dt="2024-05-27T01:32:42.933" v="303" actId="20577"/>
          <ac:spMkLst>
            <pc:docMk/>
            <pc:sldMk cId="2340630184" sldId="269"/>
            <ac:spMk id="3" creationId="{4041F815-55F1-A049-5BA8-573BBDEC39EA}"/>
          </ac:spMkLst>
        </pc:spChg>
      </pc:sldChg>
      <pc:sldChg chg="modSp new">
        <pc:chgData name="Theodore Smith" userId="S::smith.theo@northeastern.edu::14f88aa4-130c-4796-840f-6aeef1244e13" providerId="AD" clId="Web-{37854947-07DC-82F5-60EC-D043091A09BC}" dt="2024-05-27T01:30:21.839" v="287" actId="20577"/>
        <pc:sldMkLst>
          <pc:docMk/>
          <pc:sldMk cId="1646795362" sldId="270"/>
        </pc:sldMkLst>
        <pc:spChg chg="mod">
          <ac:chgData name="Theodore Smith" userId="S::smith.theo@northeastern.edu::14f88aa4-130c-4796-840f-6aeef1244e13" providerId="AD" clId="Web-{37854947-07DC-82F5-60EC-D043091A09BC}" dt="2024-05-27T01:26:20.428" v="73" actId="20577"/>
          <ac:spMkLst>
            <pc:docMk/>
            <pc:sldMk cId="1646795362" sldId="270"/>
            <ac:spMk id="2" creationId="{014DF3BE-412D-1E7C-67BC-206CD80E26A5}"/>
          </ac:spMkLst>
        </pc:spChg>
        <pc:spChg chg="mod">
          <ac:chgData name="Theodore Smith" userId="S::smith.theo@northeastern.edu::14f88aa4-130c-4796-840f-6aeef1244e13" providerId="AD" clId="Web-{37854947-07DC-82F5-60EC-D043091A09BC}" dt="2024-05-27T01:30:21.839" v="287" actId="20577"/>
          <ac:spMkLst>
            <pc:docMk/>
            <pc:sldMk cId="1646795362" sldId="270"/>
            <ac:spMk id="3" creationId="{5F0419B9-8B4B-A71C-72BE-9A7A5A9EA62E}"/>
          </ac:spMkLst>
        </pc:spChg>
      </pc:sldChg>
    </pc:docChg>
  </pc:docChgLst>
  <pc:docChgLst>
    <pc:chgData name="Sean McLean" userId="S::mclean.se@northeastern.edu::2eaf7b20-6bc1-421e-a3f0-9b264c50825f" providerId="AD" clId="Web-{A8BDDB0F-D455-F617-3DDD-19811D0727B1}"/>
    <pc:docChg chg="addSld modSld">
      <pc:chgData name="Sean McLean" userId="S::mclean.se@northeastern.edu::2eaf7b20-6bc1-421e-a3f0-9b264c50825f" providerId="AD" clId="Web-{A8BDDB0F-D455-F617-3DDD-19811D0727B1}" dt="2024-05-27T04:13:26.272" v="223" actId="1076"/>
      <pc:docMkLst>
        <pc:docMk/>
      </pc:docMkLst>
      <pc:sldChg chg="addSp modSp modMedia addAnim">
        <pc:chgData name="Sean McLean" userId="S::mclean.se@northeastern.edu::2eaf7b20-6bc1-421e-a3f0-9b264c50825f" providerId="AD" clId="Web-{A8BDDB0F-D455-F617-3DDD-19811D0727B1}" dt="2024-05-27T04:13:26.272" v="223" actId="1076"/>
        <pc:sldMkLst>
          <pc:docMk/>
          <pc:sldMk cId="1321058525" sldId="258"/>
        </pc:sldMkLst>
        <pc:picChg chg="add mod">
          <ac:chgData name="Sean McLean" userId="S::mclean.se@northeastern.edu::2eaf7b20-6bc1-421e-a3f0-9b264c50825f" providerId="AD" clId="Web-{A8BDDB0F-D455-F617-3DDD-19811D0727B1}" dt="2024-05-27T04:13:26.272" v="223" actId="1076"/>
          <ac:picMkLst>
            <pc:docMk/>
            <pc:sldMk cId="1321058525" sldId="258"/>
            <ac:picMk id="5" creationId="{B3DD9E1E-D178-17A8-B049-830A581EF8DF}"/>
          </ac:picMkLst>
        </pc:picChg>
      </pc:sldChg>
      <pc:sldChg chg="addSp modSp modMedia addAnim">
        <pc:chgData name="Sean McLean" userId="S::mclean.se@northeastern.edu::2eaf7b20-6bc1-421e-a3f0-9b264c50825f" providerId="AD" clId="Web-{A8BDDB0F-D455-F617-3DDD-19811D0727B1}" dt="2024-05-27T04:09:05.046" v="221" actId="1076"/>
        <pc:sldMkLst>
          <pc:docMk/>
          <pc:sldMk cId="4134298388" sldId="259"/>
        </pc:sldMkLst>
        <pc:spChg chg="mod">
          <ac:chgData name="Sean McLean" userId="S::mclean.se@northeastern.edu::2eaf7b20-6bc1-421e-a3f0-9b264c50825f" providerId="AD" clId="Web-{A8BDDB0F-D455-F617-3DDD-19811D0727B1}" dt="2024-05-27T02:53:04.744" v="204" actId="20577"/>
          <ac:spMkLst>
            <pc:docMk/>
            <pc:sldMk cId="4134298388" sldId="259"/>
            <ac:spMk id="3" creationId="{1ADA13B8-1FB7-58A4-E63C-955447168ACA}"/>
          </ac:spMkLst>
        </pc:spChg>
        <pc:picChg chg="add mod">
          <ac:chgData name="Sean McLean" userId="S::mclean.se@northeastern.edu::2eaf7b20-6bc1-421e-a3f0-9b264c50825f" providerId="AD" clId="Web-{A8BDDB0F-D455-F617-3DDD-19811D0727B1}" dt="2024-05-27T04:09:05.046" v="221" actId="1076"/>
          <ac:picMkLst>
            <pc:docMk/>
            <pc:sldMk cId="4134298388" sldId="259"/>
            <ac:picMk id="4" creationId="{0AED47DB-8088-8620-DFF5-CFF62DEEFEAE}"/>
          </ac:picMkLst>
        </pc:picChg>
      </pc:sldChg>
      <pc:sldChg chg="addSp modSp modMedia addAnim">
        <pc:chgData name="Sean McLean" userId="S::mclean.se@northeastern.edu::2eaf7b20-6bc1-421e-a3f0-9b264c50825f" providerId="AD" clId="Web-{A8BDDB0F-D455-F617-3DDD-19811D0727B1}" dt="2024-05-27T04:05:46.309" v="219" actId="1076"/>
        <pc:sldMkLst>
          <pc:docMk/>
          <pc:sldMk cId="2655899845" sldId="265"/>
        </pc:sldMkLst>
        <pc:spChg chg="mod">
          <ac:chgData name="Sean McLean" userId="S::mclean.se@northeastern.edu::2eaf7b20-6bc1-421e-a3f0-9b264c50825f" providerId="AD" clId="Web-{A8BDDB0F-D455-F617-3DDD-19811D0727B1}" dt="2024-05-27T02:53:18.181" v="205" actId="20577"/>
          <ac:spMkLst>
            <pc:docMk/>
            <pc:sldMk cId="2655899845" sldId="265"/>
            <ac:spMk id="3" creationId="{6DE98B20-2950-E65D-F90E-99A99DB9EB54}"/>
          </ac:spMkLst>
        </pc:spChg>
        <pc:picChg chg="add mod">
          <ac:chgData name="Sean McLean" userId="S::mclean.se@northeastern.edu::2eaf7b20-6bc1-421e-a3f0-9b264c50825f" providerId="AD" clId="Web-{A8BDDB0F-D455-F617-3DDD-19811D0727B1}" dt="2024-05-27T04:05:46.309" v="219" actId="1076"/>
          <ac:picMkLst>
            <pc:docMk/>
            <pc:sldMk cId="2655899845" sldId="265"/>
            <ac:picMk id="4" creationId="{C59E7EA1-75FB-2441-D910-7FAE2EB81320}"/>
          </ac:picMkLst>
        </pc:picChg>
      </pc:sldChg>
      <pc:sldChg chg="addSp modSp modMedia addAnim">
        <pc:chgData name="Sean McLean" userId="S::mclean.se@northeastern.edu::2eaf7b20-6bc1-421e-a3f0-9b264c50825f" providerId="AD" clId="Web-{A8BDDB0F-D455-F617-3DDD-19811D0727B1}" dt="2024-05-27T04:03:08.551" v="217" actId="1076"/>
        <pc:sldMkLst>
          <pc:docMk/>
          <pc:sldMk cId="2313656008" sldId="266"/>
        </pc:sldMkLst>
        <pc:spChg chg="mod">
          <ac:chgData name="Sean McLean" userId="S::mclean.se@northeastern.edu::2eaf7b20-6bc1-421e-a3f0-9b264c50825f" providerId="AD" clId="Web-{A8BDDB0F-D455-F617-3DDD-19811D0727B1}" dt="2024-05-27T02:53:27.635" v="207" actId="20577"/>
          <ac:spMkLst>
            <pc:docMk/>
            <pc:sldMk cId="2313656008" sldId="266"/>
            <ac:spMk id="3" creationId="{F09C4804-6484-FC2D-AEB2-58A75D9D7E93}"/>
          </ac:spMkLst>
        </pc:spChg>
        <pc:picChg chg="add mod">
          <ac:chgData name="Sean McLean" userId="S::mclean.se@northeastern.edu::2eaf7b20-6bc1-421e-a3f0-9b264c50825f" providerId="AD" clId="Web-{A8BDDB0F-D455-F617-3DDD-19811D0727B1}" dt="2024-05-27T04:03:08.551" v="217" actId="1076"/>
          <ac:picMkLst>
            <pc:docMk/>
            <pc:sldMk cId="2313656008" sldId="266"/>
            <ac:picMk id="4" creationId="{E96AE86F-09AA-C039-9AA2-DD81FBDFA6B8}"/>
          </ac:picMkLst>
        </pc:picChg>
      </pc:sldChg>
      <pc:sldChg chg="addSp delSp modSp mod modMedia setBg addAnim">
        <pc:chgData name="Sean McLean" userId="S::mclean.se@northeastern.edu::2eaf7b20-6bc1-421e-a3f0-9b264c50825f" providerId="AD" clId="Web-{A8BDDB0F-D455-F617-3DDD-19811D0727B1}" dt="2024-05-27T03:33:12.103" v="209" actId="1076"/>
        <pc:sldMkLst>
          <pc:docMk/>
          <pc:sldMk cId="1468640285" sldId="267"/>
        </pc:sldMkLst>
        <pc:spChg chg="mod">
          <ac:chgData name="Sean McLean" userId="S::mclean.se@northeastern.edu::2eaf7b20-6bc1-421e-a3f0-9b264c50825f" providerId="AD" clId="Web-{A8BDDB0F-D455-F617-3DDD-19811D0727B1}" dt="2024-05-27T02:51:16.711" v="188" actId="1076"/>
          <ac:spMkLst>
            <pc:docMk/>
            <pc:sldMk cId="1468640285" sldId="267"/>
            <ac:spMk id="2" creationId="{CE7A0D07-77EA-21BB-F57B-6577D08E5BD6}"/>
          </ac:spMkLst>
        </pc:spChg>
        <pc:spChg chg="del">
          <ac:chgData name="Sean McLean" userId="S::mclean.se@northeastern.edu::2eaf7b20-6bc1-421e-a3f0-9b264c50825f" providerId="AD" clId="Web-{A8BDDB0F-D455-F617-3DDD-19811D0727B1}" dt="2024-05-27T02:44:32.325" v="184"/>
          <ac:spMkLst>
            <pc:docMk/>
            <pc:sldMk cId="1468640285" sldId="267"/>
            <ac:spMk id="3" creationId="{43C6A35F-D42A-6D82-B7F5-3EDAFFAE7F02}"/>
          </ac:spMkLst>
        </pc:spChg>
        <pc:spChg chg="add mod">
          <ac:chgData name="Sean McLean" userId="S::mclean.se@northeastern.edu::2eaf7b20-6bc1-421e-a3f0-9b264c50825f" providerId="AD" clId="Web-{A8BDDB0F-D455-F617-3DDD-19811D0727B1}" dt="2024-05-27T02:52:32.899" v="201" actId="20577"/>
          <ac:spMkLst>
            <pc:docMk/>
            <pc:sldMk cId="1468640285" sldId="267"/>
            <ac:spMk id="5" creationId="{3E358571-96EC-9C16-21B4-812C4D254BA2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51:05.851" v="186"/>
          <ac:spMkLst>
            <pc:docMk/>
            <pc:sldMk cId="1468640285" sldId="267"/>
            <ac:spMk id="9" creationId="{0883F11E-ECB3-4046-A121-A45C6FF6316B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51:05.851" v="186"/>
          <ac:spMkLst>
            <pc:docMk/>
            <pc:sldMk cId="1468640285" sldId="267"/>
            <ac:spMk id="11" creationId="{5CF77191-9839-40D9-B04E-85DF01BB029F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51:05.851" v="186"/>
          <ac:spMkLst>
            <pc:docMk/>
            <pc:sldMk cId="1468640285" sldId="267"/>
            <ac:spMk id="13" creationId="{BF007B11-F4C3-4A9E-AAA8-D52C8C1AD988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51:05.851" v="186"/>
          <ac:spMkLst>
            <pc:docMk/>
            <pc:sldMk cId="1468640285" sldId="267"/>
            <ac:spMk id="15" creationId="{871D0F6C-C993-4E97-A103-9448E35FEEA0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51:05.851" v="186"/>
          <ac:spMkLst>
            <pc:docMk/>
            <pc:sldMk cId="1468640285" sldId="267"/>
            <ac:spMk id="17" creationId="{7B28B346-1639-4F05-9EBC-808A9DC6657D}"/>
          </ac:spMkLst>
        </pc:spChg>
        <pc:picChg chg="add mod">
          <ac:chgData name="Sean McLean" userId="S::mclean.se@northeastern.edu::2eaf7b20-6bc1-421e-a3f0-9b264c50825f" providerId="AD" clId="Web-{A8BDDB0F-D455-F617-3DDD-19811D0727B1}" dt="2024-05-27T02:51:05.851" v="186"/>
          <ac:picMkLst>
            <pc:docMk/>
            <pc:sldMk cId="1468640285" sldId="267"/>
            <ac:picMk id="4" creationId="{3CA20055-BE39-9427-D84A-08BE6D8D68B7}"/>
          </ac:picMkLst>
        </pc:picChg>
        <pc:picChg chg="add mod">
          <ac:chgData name="Sean McLean" userId="S::mclean.se@northeastern.edu::2eaf7b20-6bc1-421e-a3f0-9b264c50825f" providerId="AD" clId="Web-{A8BDDB0F-D455-F617-3DDD-19811D0727B1}" dt="2024-05-27T03:33:12.103" v="209" actId="1076"/>
          <ac:picMkLst>
            <pc:docMk/>
            <pc:sldMk cId="1468640285" sldId="267"/>
            <ac:picMk id="6" creationId="{58E117B1-F82B-B76E-AEF8-347406B1280A}"/>
          </ac:picMkLst>
        </pc:picChg>
      </pc:sldChg>
      <pc:sldChg chg="addSp delSp modSp new mod modMedia setBg addAnim setClrOvrMap">
        <pc:chgData name="Sean McLean" userId="S::mclean.se@northeastern.edu::2eaf7b20-6bc1-421e-a3f0-9b264c50825f" providerId="AD" clId="Web-{A8BDDB0F-D455-F617-3DDD-19811D0727B1}" dt="2024-05-27T03:39:17.164" v="211" actId="1076"/>
        <pc:sldMkLst>
          <pc:docMk/>
          <pc:sldMk cId="615016981" sldId="268"/>
        </pc:sldMkLst>
        <pc:spChg chg="mod">
          <ac:chgData name="Sean McLean" userId="S::mclean.se@northeastern.edu::2eaf7b20-6bc1-421e-a3f0-9b264c50825f" providerId="AD" clId="Web-{A8BDDB0F-D455-F617-3DDD-19811D0727B1}" dt="2024-05-27T01:52:29.761" v="18" actId="20577"/>
          <ac:spMkLst>
            <pc:docMk/>
            <pc:sldMk cId="615016981" sldId="268"/>
            <ac:spMk id="2" creationId="{FEBF24C4-15D6-1EB0-EECB-1897860AA29F}"/>
          </ac:spMkLst>
        </pc:spChg>
        <pc:spChg chg="del">
          <ac:chgData name="Sean McLean" userId="S::mclean.se@northeastern.edu::2eaf7b20-6bc1-421e-a3f0-9b264c50825f" providerId="AD" clId="Web-{A8BDDB0F-D455-F617-3DDD-19811D0727B1}" dt="2024-05-27T01:29:23.618" v="1"/>
          <ac:spMkLst>
            <pc:docMk/>
            <pc:sldMk cId="615016981" sldId="268"/>
            <ac:spMk id="3" creationId="{993F5AD8-6EF7-A4D5-60E7-471ACD62255B}"/>
          </ac:spMkLst>
        </pc:spChg>
        <pc:spChg chg="add mod">
          <ac:chgData name="Sean McLean" userId="S::mclean.se@northeastern.edu::2eaf7b20-6bc1-421e-a3f0-9b264c50825f" providerId="AD" clId="Web-{A8BDDB0F-D455-F617-3DDD-19811D0727B1}" dt="2024-05-27T01:54:06.496" v="35" actId="1076"/>
          <ac:spMkLst>
            <pc:docMk/>
            <pc:sldMk cId="615016981" sldId="268"/>
            <ac:spMk id="8" creationId="{7F98AB29-7F39-CF9C-B869-09D0115114A9}"/>
          </ac:spMkLst>
        </pc:spChg>
        <pc:spChg chg="add">
          <ac:chgData name="Sean McLean" userId="S::mclean.se@northeastern.edu::2eaf7b20-6bc1-421e-a3f0-9b264c50825f" providerId="AD" clId="Web-{A8BDDB0F-D455-F617-3DDD-19811D0727B1}" dt="2024-05-27T01:29:35.696" v="2"/>
          <ac:spMkLst>
            <pc:docMk/>
            <pc:sldMk cId="615016981" sldId="268"/>
            <ac:spMk id="11" creationId="{3CED7894-4F62-4A6C-8DB5-DB5BE08E9C03}"/>
          </ac:spMkLst>
        </pc:spChg>
        <pc:spChg chg="add">
          <ac:chgData name="Sean McLean" userId="S::mclean.se@northeastern.edu::2eaf7b20-6bc1-421e-a3f0-9b264c50825f" providerId="AD" clId="Web-{A8BDDB0F-D455-F617-3DDD-19811D0727B1}" dt="2024-05-27T01:29:35.696" v="2"/>
          <ac:spMkLst>
            <pc:docMk/>
            <pc:sldMk cId="615016981" sldId="268"/>
            <ac:spMk id="13" creationId="{E536F3B4-50F6-4C52-8F76-4EB1214719DC}"/>
          </ac:spMkLst>
        </pc:spChg>
        <pc:picChg chg="add mod">
          <ac:chgData name="Sean McLean" userId="S::mclean.se@northeastern.edu::2eaf7b20-6bc1-421e-a3f0-9b264c50825f" providerId="AD" clId="Web-{A8BDDB0F-D455-F617-3DDD-19811D0727B1}" dt="2024-05-27T03:39:17.164" v="211" actId="1076"/>
          <ac:picMkLst>
            <pc:docMk/>
            <pc:sldMk cId="615016981" sldId="268"/>
            <ac:picMk id="3" creationId="{5D3E1906-171E-9FA0-55D4-21D719173255}"/>
          </ac:picMkLst>
        </pc:picChg>
        <pc:picChg chg="add mod ord">
          <ac:chgData name="Sean McLean" userId="S::mclean.se@northeastern.edu::2eaf7b20-6bc1-421e-a3f0-9b264c50825f" providerId="AD" clId="Web-{A8BDDB0F-D455-F617-3DDD-19811D0727B1}" dt="2024-05-27T01:29:35.696" v="2"/>
          <ac:picMkLst>
            <pc:docMk/>
            <pc:sldMk cId="615016981" sldId="268"/>
            <ac:picMk id="4" creationId="{C35B3A68-30F2-87D8-91CE-02696143ECA8}"/>
          </ac:picMkLst>
        </pc:picChg>
      </pc:sldChg>
      <pc:sldChg chg="addSp delSp modSp mod modMedia setBg addAnim setClrOvrMap">
        <pc:chgData name="Sean McLean" userId="S::mclean.se@northeastern.edu::2eaf7b20-6bc1-421e-a3f0-9b264c50825f" providerId="AD" clId="Web-{A8BDDB0F-D455-F617-3DDD-19811D0727B1}" dt="2024-05-27T03:43:02.808" v="213" actId="1076"/>
        <pc:sldMkLst>
          <pc:docMk/>
          <pc:sldMk cId="2340630184" sldId="269"/>
        </pc:sldMkLst>
        <pc:spChg chg="mod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2" creationId="{C87AB78B-C01B-A10E-F5AD-3C9A32B090F7}"/>
          </ac:spMkLst>
        </pc:spChg>
        <pc:spChg chg="mod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3" creationId="{4041F815-55F1-A049-5BA8-573BBDEC39EA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9" creationId="{636F6DB7-CF8D-494A-82F6-13B58DCA9896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11" creationId="{0B7E5194-6E82-4A44-99C3-FE7D87F34134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21" creationId="{00401440-1DC9-4C9E-A3BA-4DECEEB46503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23" creationId="{36B822CC-7DA9-4417-AA94-64CEB676F0B8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19:44.728" v="144"/>
          <ac:spMkLst>
            <pc:docMk/>
            <pc:sldMk cId="2340630184" sldId="269"/>
            <ac:spMk id="25" creationId="{AFA01E88-71CC-4FF3-9E81-51E0C32B45E4}"/>
          </ac:spMkLst>
        </pc:spChg>
        <pc:grpChg chg="add del">
          <ac:chgData name="Sean McLean" userId="S::mclean.se@northeastern.edu::2eaf7b20-6bc1-421e-a3f0-9b264c50825f" providerId="AD" clId="Web-{A8BDDB0F-D455-F617-3DDD-19811D0727B1}" dt="2024-05-27T02:19:44.728" v="144"/>
          <ac:grpSpMkLst>
            <pc:docMk/>
            <pc:sldMk cId="2340630184" sldId="269"/>
            <ac:grpSpMk id="13" creationId="{49FCC1E1-84D3-494D-A0A0-286AFA1C3018}"/>
          </ac:grpSpMkLst>
        </pc:grpChg>
        <pc:picChg chg="add mod ord">
          <ac:chgData name="Sean McLean" userId="S::mclean.se@northeastern.edu::2eaf7b20-6bc1-421e-a3f0-9b264c50825f" providerId="AD" clId="Web-{A8BDDB0F-D455-F617-3DDD-19811D0727B1}" dt="2024-05-27T02:19:44.728" v="144"/>
          <ac:picMkLst>
            <pc:docMk/>
            <pc:sldMk cId="2340630184" sldId="269"/>
            <ac:picMk id="4" creationId="{865BE1DD-725C-90E4-9064-0489AACBA593}"/>
          </ac:picMkLst>
        </pc:picChg>
        <pc:picChg chg="add mod">
          <ac:chgData name="Sean McLean" userId="S::mclean.se@northeastern.edu::2eaf7b20-6bc1-421e-a3f0-9b264c50825f" providerId="AD" clId="Web-{A8BDDB0F-D455-F617-3DDD-19811D0727B1}" dt="2024-05-27T03:43:02.808" v="213" actId="1076"/>
          <ac:picMkLst>
            <pc:docMk/>
            <pc:sldMk cId="2340630184" sldId="269"/>
            <ac:picMk id="5" creationId="{09A6E140-CFAA-6038-EE78-83E930688E5B}"/>
          </ac:picMkLst>
        </pc:picChg>
      </pc:sldChg>
      <pc:sldChg chg="addSp delSp modSp mod modMedia setBg addAnim setClrOvrMap">
        <pc:chgData name="Sean McLean" userId="S::mclean.se@northeastern.edu::2eaf7b20-6bc1-421e-a3f0-9b264c50825f" providerId="AD" clId="Web-{A8BDDB0F-D455-F617-3DDD-19811D0727B1}" dt="2024-05-27T03:57:42.278" v="215" actId="1076"/>
        <pc:sldMkLst>
          <pc:docMk/>
          <pc:sldMk cId="1646795362" sldId="270"/>
        </pc:sldMkLst>
        <pc:spChg chg="mod">
          <ac:chgData name="Sean McLean" userId="S::mclean.se@northeastern.edu::2eaf7b20-6bc1-421e-a3f0-9b264c50825f" providerId="AD" clId="Web-{A8BDDB0F-D455-F617-3DDD-19811D0727B1}" dt="2024-05-27T02:23:55.672" v="180"/>
          <ac:spMkLst>
            <pc:docMk/>
            <pc:sldMk cId="1646795362" sldId="270"/>
            <ac:spMk id="2" creationId="{014DF3BE-412D-1E7C-67BC-206CD80E26A5}"/>
          </ac:spMkLst>
        </pc:spChg>
        <pc:spChg chg="add del mod">
          <ac:chgData name="Sean McLean" userId="S::mclean.se@northeastern.edu::2eaf7b20-6bc1-421e-a3f0-9b264c50825f" providerId="AD" clId="Web-{A8BDDB0F-D455-F617-3DDD-19811D0727B1}" dt="2024-05-27T02:23:55.672" v="180"/>
          <ac:spMkLst>
            <pc:docMk/>
            <pc:sldMk cId="1646795362" sldId="270"/>
            <ac:spMk id="3" creationId="{5F0419B9-8B4B-A71C-72BE-9A7A5A9EA62E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5.219" v="175"/>
          <ac:spMkLst>
            <pc:docMk/>
            <pc:sldMk cId="1646795362" sldId="270"/>
            <ac:spMk id="9" creationId="{1A8AF9B1-7D64-4564-969F-CB2B27ED9EC7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9.484" v="177"/>
          <ac:spMkLst>
            <pc:docMk/>
            <pc:sldMk cId="1646795362" sldId="270"/>
            <ac:spMk id="13" creationId="{10CA29A6-E0B1-40CD-ADF7-7B8E932A3222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9.484" v="177"/>
          <ac:spMkLst>
            <pc:docMk/>
            <pc:sldMk cId="1646795362" sldId="270"/>
            <ac:spMk id="15" creationId="{8DD5F866-AD72-475A-B6C6-54E4577D4AAC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9.484" v="177"/>
          <ac:spMkLst>
            <pc:docMk/>
            <pc:sldMk cId="1646795362" sldId="270"/>
            <ac:spMk id="16" creationId="{75F28DDD-9641-43BA-944D-79B0687051F1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9.484" v="177"/>
          <ac:spMkLst>
            <pc:docMk/>
            <pc:sldMk cId="1646795362" sldId="270"/>
            <ac:spMk id="17" creationId="{C02BAD4C-6EA9-4F10-92D4-A1C8C53DAEE4}"/>
          </ac:spMkLst>
        </pc:spChg>
        <pc:spChg chg="add del">
          <ac:chgData name="Sean McLean" userId="S::mclean.se@northeastern.edu::2eaf7b20-6bc1-421e-a3f0-9b264c50825f" providerId="AD" clId="Web-{A8BDDB0F-D455-F617-3DDD-19811D0727B1}" dt="2024-05-27T02:23:49.484" v="177"/>
          <ac:spMkLst>
            <pc:docMk/>
            <pc:sldMk cId="1646795362" sldId="270"/>
            <ac:spMk id="18" creationId="{32AA2954-062E-4B72-A97B-0B066FB156D8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23:55.672" v="180"/>
          <ac:spMkLst>
            <pc:docMk/>
            <pc:sldMk cId="1646795362" sldId="270"/>
            <ac:spMk id="23" creationId="{1BB56EB9-078F-4952-AC1F-149C7A0AE4D5}"/>
          </ac:spMkLst>
        </pc:spChg>
        <pc:spChg chg="add">
          <ac:chgData name="Sean McLean" userId="S::mclean.se@northeastern.edu::2eaf7b20-6bc1-421e-a3f0-9b264c50825f" providerId="AD" clId="Web-{A8BDDB0F-D455-F617-3DDD-19811D0727B1}" dt="2024-05-27T02:23:55.672" v="180"/>
          <ac:spMkLst>
            <pc:docMk/>
            <pc:sldMk cId="1646795362" sldId="270"/>
            <ac:spMk id="25" creationId="{7B42427A-0A1F-4A55-8705-D9179F1E0CFB}"/>
          </ac:spMkLst>
        </pc:spChg>
        <pc:spChg chg="add mod">
          <ac:chgData name="Sean McLean" userId="S::mclean.se@northeastern.edu::2eaf7b20-6bc1-421e-a3f0-9b264c50825f" providerId="AD" clId="Web-{A8BDDB0F-D455-F617-3DDD-19811D0727B1}" dt="2024-05-27T02:24:04.594" v="183" actId="20577"/>
          <ac:spMkLst>
            <pc:docMk/>
            <pc:sldMk cId="1646795362" sldId="270"/>
            <ac:spMk id="26" creationId="{5F0419B9-8B4B-A71C-72BE-9A7A5A9EA62E}"/>
          </ac:spMkLst>
        </pc:spChg>
        <pc:grpChg chg="add del">
          <ac:chgData name="Sean McLean" userId="S::mclean.se@northeastern.edu::2eaf7b20-6bc1-421e-a3f0-9b264c50825f" providerId="AD" clId="Web-{A8BDDB0F-D455-F617-3DDD-19811D0727B1}" dt="2024-05-27T02:23:45.219" v="175"/>
          <ac:grpSpMkLst>
            <pc:docMk/>
            <pc:sldMk cId="1646795362" sldId="270"/>
            <ac:grpSpMk id="11" creationId="{8D854759-2D3E-4B54-A780-D84D49E80FE3}"/>
          </ac:grpSpMkLst>
        </pc:grpChg>
        <pc:graphicFrameChg chg="add del">
          <ac:chgData name="Sean McLean" userId="S::mclean.se@northeastern.edu::2eaf7b20-6bc1-421e-a3f0-9b264c50825f" providerId="AD" clId="Web-{A8BDDB0F-D455-F617-3DDD-19811D0727B1}" dt="2024-05-27T02:23:49.484" v="177"/>
          <ac:graphicFrameMkLst>
            <pc:docMk/>
            <pc:sldMk cId="1646795362" sldId="270"/>
            <ac:graphicFrameMk id="19" creationId="{D0B34EF3-6737-097C-FF1B-371F8E2747A6}"/>
          </ac:graphicFrameMkLst>
        </pc:graphicFrameChg>
        <pc:graphicFrameChg chg="add del">
          <ac:chgData name="Sean McLean" userId="S::mclean.se@northeastern.edu::2eaf7b20-6bc1-421e-a3f0-9b264c50825f" providerId="AD" clId="Web-{A8BDDB0F-D455-F617-3DDD-19811D0727B1}" dt="2024-05-27T02:23:55.656" v="179"/>
          <ac:graphicFrameMkLst>
            <pc:docMk/>
            <pc:sldMk cId="1646795362" sldId="270"/>
            <ac:graphicFrameMk id="21" creationId="{B19B89A2-78EA-CE17-1DFF-8D1107CF69F8}"/>
          </ac:graphicFrameMkLst>
        </pc:graphicFrameChg>
        <pc:picChg chg="add mod">
          <ac:chgData name="Sean McLean" userId="S::mclean.se@northeastern.edu::2eaf7b20-6bc1-421e-a3f0-9b264c50825f" providerId="AD" clId="Web-{A8BDDB0F-D455-F617-3DDD-19811D0727B1}" dt="2024-05-27T03:57:42.278" v="215" actId="1076"/>
          <ac:picMkLst>
            <pc:docMk/>
            <pc:sldMk cId="1646795362" sldId="270"/>
            <ac:picMk id="3" creationId="{21E9DE2C-3016-DD06-41FF-428F6A8F6152}"/>
          </ac:picMkLst>
        </pc:picChg>
        <pc:picChg chg="add del">
          <ac:chgData name="Sean McLean" userId="S::mclean.se@northeastern.edu::2eaf7b20-6bc1-421e-a3f0-9b264c50825f" providerId="AD" clId="Web-{A8BDDB0F-D455-F617-3DDD-19811D0727B1}" dt="2024-05-27T02:23:45.219" v="175"/>
          <ac:picMkLst>
            <pc:docMk/>
            <pc:sldMk cId="1646795362" sldId="270"/>
            <ac:picMk id="5" creationId="{378560A8-8673-69D2-6D59-6EE4D227C1B8}"/>
          </ac:picMkLst>
        </pc:picChg>
        <pc:picChg chg="add">
          <ac:chgData name="Sean McLean" userId="S::mclean.se@northeastern.edu::2eaf7b20-6bc1-421e-a3f0-9b264c50825f" providerId="AD" clId="Web-{A8BDDB0F-D455-F617-3DDD-19811D0727B1}" dt="2024-05-27T02:23:55.672" v="180"/>
          <ac:picMkLst>
            <pc:docMk/>
            <pc:sldMk cId="1646795362" sldId="270"/>
            <ac:picMk id="24" creationId="{60083472-149C-C21F-72D5-82AE559AAA23}"/>
          </ac:picMkLst>
        </pc:picChg>
      </pc:sldChg>
    </pc:docChg>
  </pc:docChgLst>
  <pc:docChgLst>
    <pc:chgData name="Gauri Udaysing Shinde" userId="S::shinde.ga@northeastern.edu::9ea2b9e0-e6e4-4d5b-8087-65e49f35bb49" providerId="AD" clId="Web-{4B61910E-BA08-73E7-39BD-4A3E0C0AF424}"/>
    <pc:docChg chg="modSld">
      <pc:chgData name="Gauri Udaysing Shinde" userId="S::shinde.ga@northeastern.edu::9ea2b9e0-e6e4-4d5b-8087-65e49f35bb49" providerId="AD" clId="Web-{4B61910E-BA08-73E7-39BD-4A3E0C0AF424}" dt="2024-05-27T02:11:15.284" v="17" actId="1076"/>
      <pc:docMkLst>
        <pc:docMk/>
      </pc:docMkLst>
      <pc:sldChg chg="modSp">
        <pc:chgData name="Gauri Udaysing Shinde" userId="S::shinde.ga@northeastern.edu::9ea2b9e0-e6e4-4d5b-8087-65e49f35bb49" providerId="AD" clId="Web-{4B61910E-BA08-73E7-39BD-4A3E0C0AF424}" dt="2024-05-27T02:10:20.799" v="15" actId="20577"/>
        <pc:sldMkLst>
          <pc:docMk/>
          <pc:sldMk cId="4134298388" sldId="259"/>
        </pc:sldMkLst>
        <pc:spChg chg="mod">
          <ac:chgData name="Gauri Udaysing Shinde" userId="S::shinde.ga@northeastern.edu::9ea2b9e0-e6e4-4d5b-8087-65e49f35bb49" providerId="AD" clId="Web-{4B61910E-BA08-73E7-39BD-4A3E0C0AF424}" dt="2024-05-27T02:10:20.799" v="15" actId="20577"/>
          <ac:spMkLst>
            <pc:docMk/>
            <pc:sldMk cId="4134298388" sldId="259"/>
            <ac:spMk id="3" creationId="{1ADA13B8-1FB7-58A4-E63C-955447168ACA}"/>
          </ac:spMkLst>
        </pc:spChg>
      </pc:sldChg>
      <pc:sldChg chg="modSp">
        <pc:chgData name="Gauri Udaysing Shinde" userId="S::shinde.ga@northeastern.edu::9ea2b9e0-e6e4-4d5b-8087-65e49f35bb49" providerId="AD" clId="Web-{4B61910E-BA08-73E7-39BD-4A3E0C0AF424}" dt="2024-05-27T02:11:15.284" v="17" actId="1076"/>
        <pc:sldMkLst>
          <pc:docMk/>
          <pc:sldMk cId="1360309132" sldId="260"/>
        </pc:sldMkLst>
        <pc:picChg chg="mod">
          <ac:chgData name="Gauri Udaysing Shinde" userId="S::shinde.ga@northeastern.edu::9ea2b9e0-e6e4-4d5b-8087-65e49f35bb49" providerId="AD" clId="Web-{4B61910E-BA08-73E7-39BD-4A3E0C0AF424}" dt="2024-05-27T02:11:15.284" v="17" actId="1076"/>
          <ac:picMkLst>
            <pc:docMk/>
            <pc:sldMk cId="1360309132" sldId="260"/>
            <ac:picMk id="4" creationId="{011E1963-C3D2-EF24-118B-D410E96E7991}"/>
          </ac:picMkLst>
        </pc:picChg>
      </pc:sldChg>
      <pc:sldChg chg="modSp">
        <pc:chgData name="Gauri Udaysing Shinde" userId="S::shinde.ga@northeastern.edu::9ea2b9e0-e6e4-4d5b-8087-65e49f35bb49" providerId="AD" clId="Web-{4B61910E-BA08-73E7-39BD-4A3E0C0AF424}" dt="2024-05-27T02:09:37.393" v="13" actId="20577"/>
        <pc:sldMkLst>
          <pc:docMk/>
          <pc:sldMk cId="2313656008" sldId="266"/>
        </pc:sldMkLst>
        <pc:spChg chg="mod">
          <ac:chgData name="Gauri Udaysing Shinde" userId="S::shinde.ga@northeastern.edu::9ea2b9e0-e6e4-4d5b-8087-65e49f35bb49" providerId="AD" clId="Web-{4B61910E-BA08-73E7-39BD-4A3E0C0AF424}" dt="2024-05-27T02:09:37.393" v="13" actId="20577"/>
          <ac:spMkLst>
            <pc:docMk/>
            <pc:sldMk cId="2313656008" sldId="266"/>
            <ac:spMk id="3" creationId="{F09C4804-6484-FC2D-AEB2-58A75D9D7E9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51558A-4DA2-4817-9DE8-A3EF98DEF015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CA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C9E70-DD63-4064-A58B-71D0A87E664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23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6775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5C9E70-DD63-4064-A58B-71D0A87E664B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6185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8283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981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7884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509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781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085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040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3006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4663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5414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1246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500D5807-6A43-4A87-B80E-371721BC843D}" type="datetimeFigureOut">
              <a:rPr lang="en-CA" smtClean="0"/>
              <a:t>2024-05-26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DE5CE08-2933-45FB-B3A1-82828BAAEFA8}" type="slidenum">
              <a:rPr lang="en-CA" smtClean="0"/>
              <a:t>‹#›</a:t>
            </a:fld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1109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FC5EC-E0D5-01CE-3768-D111B12B20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XN PROJECT: </a:t>
            </a:r>
            <a:r>
              <a:rPr lang="en-US" err="1"/>
              <a:t>eda</a:t>
            </a:r>
            <a:r>
              <a:rPr lang="en-US"/>
              <a:t> presentation(GROUP) </a:t>
            </a:r>
            <a:endParaRPr lang="en-CA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1FEF59-BBF3-0C86-0CC9-6AD59DB1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College of Professional Studies, Northeastern University </a:t>
            </a:r>
            <a:endParaRPr lang="en-CA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0B7CFA5-42A7-0F23-F36B-525083931FBE}"/>
              </a:ext>
            </a:extLst>
          </p:cNvPr>
          <p:cNvSpPr txBox="1"/>
          <p:nvPr/>
        </p:nvSpPr>
        <p:spPr>
          <a:xfrm>
            <a:off x="724829" y="3429000"/>
            <a:ext cx="3108223" cy="224676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CA" sz="2000">
                <a:solidFill>
                  <a:schemeClr val="bg1"/>
                </a:solidFill>
              </a:rPr>
              <a:t>Sean McLean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Paula Andrea Romero Melo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Gauri </a:t>
            </a:r>
            <a:r>
              <a:rPr lang="en-CA" sz="2000" err="1">
                <a:solidFill>
                  <a:schemeClr val="bg1"/>
                </a:solidFill>
              </a:rPr>
              <a:t>Udaysing</a:t>
            </a:r>
            <a:r>
              <a:rPr lang="en-CA" sz="2000">
                <a:solidFill>
                  <a:schemeClr val="bg1"/>
                </a:solidFill>
              </a:rPr>
              <a:t> Shinde </a:t>
            </a:r>
          </a:p>
          <a:p>
            <a:endParaRPr lang="en-CA" sz="2000">
              <a:solidFill>
                <a:schemeClr val="bg1"/>
              </a:solidFill>
            </a:endParaRPr>
          </a:p>
          <a:p>
            <a:r>
              <a:rPr lang="en-CA" sz="2000">
                <a:solidFill>
                  <a:schemeClr val="bg1"/>
                </a:solidFill>
              </a:rPr>
              <a:t>Ted Smith </a:t>
            </a:r>
          </a:p>
        </p:txBody>
      </p:sp>
      <p:pic>
        <p:nvPicPr>
          <p:cNvPr id="5" name="Recording7">
            <a:hlinkClick r:id="" action="ppaction://media"/>
            <a:extLst>
              <a:ext uri="{FF2B5EF4-FFF2-40B4-BE49-F238E27FC236}">
                <a16:creationId xmlns:a16="http://schemas.microsoft.com/office/drawing/2014/main" id="{B3DD9E1E-D178-17A8-B049-830A581EF8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9361" y="5306332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5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98DEC9-17CB-70BF-5CC0-3D52DC090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/>
              <a:t>Simplified Distribution of Clicks by Brand</a:t>
            </a:r>
          </a:p>
        </p:txBody>
      </p:sp>
      <p:pic>
        <p:nvPicPr>
          <p:cNvPr id="4" name="Content Placeholder 3" descr="A colorful pie chart with numbers&#10;&#10;Description automatically generated">
            <a:extLst>
              <a:ext uri="{FF2B5EF4-FFF2-40B4-BE49-F238E27FC236}">
                <a16:creationId xmlns:a16="http://schemas.microsoft.com/office/drawing/2014/main" id="{011E1963-C3D2-EF24-118B-D410E96E79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55" y="2579882"/>
            <a:ext cx="6072000" cy="3855754"/>
          </a:xfrm>
        </p:spPr>
      </p:pic>
      <p:pic>
        <p:nvPicPr>
          <p:cNvPr id="5" name="Picture 4" descr="A pink square with black text&#10;&#10;Description automatically generated">
            <a:extLst>
              <a:ext uri="{FF2B5EF4-FFF2-40B4-BE49-F238E27FC236}">
                <a16:creationId xmlns:a16="http://schemas.microsoft.com/office/drawing/2014/main" id="{E0FF2507-8EA1-B2DA-F0CE-393A4EBA6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778" y="1998089"/>
            <a:ext cx="8394556" cy="4092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C1EB47-A385-96B7-9495-7C95BD85879D}"/>
              </a:ext>
            </a:extLst>
          </p:cNvPr>
          <p:cNvSpPr txBox="1"/>
          <p:nvPr/>
        </p:nvSpPr>
        <p:spPr>
          <a:xfrm>
            <a:off x="5522400" y="2408400"/>
            <a:ext cx="6451200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Dash &amp; Albert: </a:t>
            </a:r>
            <a:r>
              <a:rPr lang="en-US" sz="1600">
                <a:ea typeface="+mn-lt"/>
                <a:cs typeface="+mn-lt"/>
              </a:rPr>
              <a:t>The largest share of total clicks, indicating high user interest and engagement.</a:t>
            </a:r>
            <a:endParaRPr lang="en-US" sz="1600"/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ea typeface="+mn-lt"/>
                <a:cs typeface="+mn-lt"/>
              </a:rPr>
              <a:t>Kaspene</a:t>
            </a:r>
            <a:r>
              <a:rPr lang="en-US" sz="1600" b="1">
                <a:ea typeface="+mn-lt"/>
                <a:cs typeface="+mn-lt"/>
              </a:rPr>
              <a:t> Home:</a:t>
            </a:r>
            <a:r>
              <a:rPr lang="en-US" sz="1600">
                <a:ea typeface="+mn-lt"/>
                <a:cs typeface="+mn-lt"/>
              </a:rPr>
              <a:t> Substantial portion of clicks, reflecting strong brand visibility.</a:t>
            </a: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Urban Accents: </a:t>
            </a:r>
            <a:r>
              <a:rPr lang="en-US" sz="1600">
                <a:ea typeface="+mn-lt"/>
                <a:cs typeface="+mn-lt"/>
              </a:rPr>
              <a:t>Significant share, suggesting effective query performance.</a:t>
            </a: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 err="1">
                <a:ea typeface="+mn-lt"/>
                <a:cs typeface="+mn-lt"/>
              </a:rPr>
              <a:t>PineCone</a:t>
            </a:r>
            <a:r>
              <a:rPr lang="en-US" sz="1600" b="1">
                <a:ea typeface="+mn-lt"/>
                <a:cs typeface="+mn-lt"/>
              </a:rPr>
              <a:t> Hill: </a:t>
            </a:r>
            <a:r>
              <a:rPr lang="en-US" sz="1600">
                <a:ea typeface="+mn-lt"/>
                <a:cs typeface="+mn-lt"/>
              </a:rPr>
              <a:t>Moderate clicks, indicating steady user interest.</a:t>
            </a: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Stonewall Kitchen: </a:t>
            </a:r>
            <a:r>
              <a:rPr lang="en-US" sz="1600">
                <a:ea typeface="+mn-lt"/>
                <a:cs typeface="+mn-lt"/>
              </a:rPr>
              <a:t>Noticeable portion of clicks, showing competitive engagement.</a:t>
            </a:r>
          </a:p>
          <a:p>
            <a:endParaRPr lang="en-US" sz="16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ea typeface="+mn-lt"/>
                <a:cs typeface="+mn-lt"/>
              </a:rPr>
              <a:t>Others: </a:t>
            </a:r>
            <a:r>
              <a:rPr lang="en-US" sz="1600">
                <a:ea typeface="+mn-lt"/>
                <a:cs typeface="+mn-lt"/>
              </a:rPr>
              <a:t>Aggregated smaller brands, highlighting the dominance of top brands.</a:t>
            </a:r>
          </a:p>
        </p:txBody>
      </p:sp>
      <p:pic>
        <p:nvPicPr>
          <p:cNvPr id="6" name="Audio Recording May 26, 2024 at 8:14:18 PM">
            <a:hlinkClick r:id="" action="ppaction://media"/>
            <a:extLst>
              <a:ext uri="{FF2B5EF4-FFF2-40B4-BE49-F238E27FC236}">
                <a16:creationId xmlns:a16="http://schemas.microsoft.com/office/drawing/2014/main" id="{FDF4C616-7310-C680-9368-2E1EF50673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798008" y="598887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BF24C4-15D6-1EB0-EECB-1897860AA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Association mining of dataset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98AB29-7F39-CF9C-B869-09D011511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563" y="2547692"/>
            <a:ext cx="3568661" cy="363448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US" sz="800"/>
          </a:p>
          <a:p>
            <a:pPr marL="305435" indent="-305435"/>
            <a:r>
              <a:rPr lang="en-US" sz="900" b="1">
                <a:ea typeface="+mn-lt"/>
                <a:cs typeface="+mn-lt"/>
              </a:rPr>
              <a:t>Understanding Key Metrics: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Support:</a:t>
            </a:r>
            <a:r>
              <a:rPr lang="en-US" sz="900">
                <a:ea typeface="+mn-lt"/>
                <a:cs typeface="+mn-lt"/>
              </a:rPr>
              <a:t> Frequency of </a:t>
            </a:r>
            <a:r>
              <a:rPr lang="en-US" sz="900" err="1">
                <a:ea typeface="+mn-lt"/>
                <a:cs typeface="+mn-lt"/>
              </a:rPr>
              <a:t>itemsets</a:t>
            </a:r>
            <a:r>
              <a:rPr lang="en-US" sz="900">
                <a:ea typeface="+mn-lt"/>
                <a:cs typeface="+mn-lt"/>
              </a:rPr>
              <a:t> in the dataset (x-axis).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Confidence:</a:t>
            </a:r>
            <a:r>
              <a:rPr lang="en-US" sz="900">
                <a:ea typeface="+mn-lt"/>
                <a:cs typeface="+mn-lt"/>
              </a:rPr>
              <a:t> Reliability of the rule; how often items appear together (y-axis).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Lift:</a:t>
            </a:r>
            <a:r>
              <a:rPr lang="en-US" sz="900">
                <a:ea typeface="+mn-lt"/>
                <a:cs typeface="+mn-lt"/>
              </a:rPr>
              <a:t> Strength of association; higher values indicate stronger associations (color intensity).</a:t>
            </a:r>
            <a:endParaRPr lang="en-US" sz="900"/>
          </a:p>
          <a:p>
            <a:pPr marL="305435" indent="-305435"/>
            <a:r>
              <a:rPr lang="en-US" sz="900" b="1">
                <a:ea typeface="+mn-lt"/>
                <a:cs typeface="+mn-lt"/>
              </a:rPr>
              <a:t>Interpreting the Scatter Plot: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High Support &amp; Confidence:</a:t>
            </a:r>
            <a:r>
              <a:rPr lang="en-US" sz="900">
                <a:ea typeface="+mn-lt"/>
                <a:cs typeface="+mn-lt"/>
              </a:rPr>
              <a:t> Reliable but less frequent </a:t>
            </a:r>
            <a:r>
              <a:rPr lang="en-US" sz="900" err="1">
                <a:ea typeface="+mn-lt"/>
                <a:cs typeface="+mn-lt"/>
              </a:rPr>
              <a:t>itemsets</a:t>
            </a:r>
            <a:r>
              <a:rPr lang="en-US" sz="900">
                <a:ea typeface="+mn-lt"/>
                <a:cs typeface="+mn-lt"/>
              </a:rPr>
              <a:t>, valuable for strong associations.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High Lift:</a:t>
            </a:r>
            <a:r>
              <a:rPr lang="en-US" sz="900">
                <a:ea typeface="+mn-lt"/>
                <a:cs typeface="+mn-lt"/>
              </a:rPr>
              <a:t> Strong associations suggesting potential cross-selling opportunities, highlighted by deeper red points.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Dense Low Support Cluster:</a:t>
            </a:r>
            <a:r>
              <a:rPr lang="en-US" sz="900">
                <a:ea typeface="+mn-lt"/>
                <a:cs typeface="+mn-lt"/>
              </a:rPr>
              <a:t> Many </a:t>
            </a:r>
            <a:r>
              <a:rPr lang="en-US" sz="900" err="1">
                <a:ea typeface="+mn-lt"/>
                <a:cs typeface="+mn-lt"/>
              </a:rPr>
              <a:t>itemsets</a:t>
            </a:r>
            <a:r>
              <a:rPr lang="en-US" sz="900">
                <a:ea typeface="+mn-lt"/>
                <a:cs typeface="+mn-lt"/>
              </a:rPr>
              <a:t> with low frequency but potentially high confidence and lift, indicating interesting associations.</a:t>
            </a:r>
            <a:endParaRPr lang="en-US" sz="900"/>
          </a:p>
          <a:p>
            <a:pPr marL="305435" indent="-305435"/>
            <a:r>
              <a:rPr lang="en-US" sz="900" b="1">
                <a:ea typeface="+mn-lt"/>
                <a:cs typeface="+mn-lt"/>
              </a:rPr>
              <a:t>Implications for Amazon: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Popular </a:t>
            </a:r>
            <a:r>
              <a:rPr lang="en-US" sz="900" b="1" err="1">
                <a:ea typeface="+mn-lt"/>
                <a:cs typeface="+mn-lt"/>
              </a:rPr>
              <a:t>Itemsets</a:t>
            </a:r>
            <a:r>
              <a:rPr lang="en-US" sz="900" b="1">
                <a:ea typeface="+mn-lt"/>
                <a:cs typeface="+mn-lt"/>
              </a:rPr>
              <a:t>:</a:t>
            </a:r>
            <a:r>
              <a:rPr lang="en-US" sz="900">
                <a:ea typeface="+mn-lt"/>
                <a:cs typeface="+mn-lt"/>
              </a:rPr>
              <a:t> Identifying common combinations for inventory and promotions.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Reliable Associations:</a:t>
            </a:r>
            <a:r>
              <a:rPr lang="en-US" sz="900">
                <a:ea typeface="+mn-lt"/>
                <a:cs typeface="+mn-lt"/>
              </a:rPr>
              <a:t> High confidence rules useful for targeted marketing.</a:t>
            </a:r>
            <a:endParaRPr lang="en-US" sz="900"/>
          </a:p>
          <a:p>
            <a:pPr marL="629920" lvl="1" indent="-305435"/>
            <a:r>
              <a:rPr lang="en-US" sz="900" b="1">
                <a:ea typeface="+mn-lt"/>
                <a:cs typeface="+mn-lt"/>
              </a:rPr>
              <a:t>Hidden Relationships:</a:t>
            </a:r>
            <a:r>
              <a:rPr lang="en-US" sz="900">
                <a:ea typeface="+mn-lt"/>
                <a:cs typeface="+mn-lt"/>
              </a:rPr>
              <a:t> High lift insights to enhance recommendation systems, boosting sales through strategic product placements.</a:t>
            </a:r>
            <a:endParaRPr lang="en-US" sz="900"/>
          </a:p>
          <a:p>
            <a:pPr marL="324485" lvl="1" indent="0">
              <a:buNone/>
            </a:pPr>
            <a:endParaRPr lang="en-US"/>
          </a:p>
          <a:p>
            <a:pPr marL="305435" indent="-305435"/>
            <a:endParaRPr lang="en-US"/>
          </a:p>
        </p:txBody>
      </p:sp>
      <p:pic>
        <p:nvPicPr>
          <p:cNvPr id="4" name="Content Placeholder 3" descr="A graph with red spots on it&#10;&#10;Description automatically generated">
            <a:extLst>
              <a:ext uri="{FF2B5EF4-FFF2-40B4-BE49-F238E27FC236}">
                <a16:creationId xmlns:a16="http://schemas.microsoft.com/office/drawing/2014/main" id="{C35B3A68-30F2-87D8-91CE-02696143E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855122"/>
            <a:ext cx="6735272" cy="4967261"/>
          </a:xfrm>
          <a:prstGeom prst="rect">
            <a:avLst/>
          </a:prstGeom>
        </p:spPr>
      </p:pic>
      <p:pic>
        <p:nvPicPr>
          <p:cNvPr id="3" name="Recording1">
            <a:hlinkClick r:id="" action="ppaction://media"/>
            <a:extLst>
              <a:ext uri="{FF2B5EF4-FFF2-40B4-BE49-F238E27FC236}">
                <a16:creationId xmlns:a16="http://schemas.microsoft.com/office/drawing/2014/main" id="{5D3E1906-171E-9FA0-55D4-21D7191732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90704" y="5817961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16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0401440-1DC9-4C9E-A3BA-4DECEEB4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65BE1DD-725C-90E4-9064-0489AACBA5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056" y="447234"/>
            <a:ext cx="7886340" cy="345027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59623"/>
            <a:ext cx="11303626" cy="2051143"/>
          </a:xfrm>
          <a:prstGeom prst="rect">
            <a:avLst/>
          </a:prstGeom>
          <a:solidFill>
            <a:schemeClr val="tx2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7AB78B-C01B-A10E-F5AD-3C9A32B09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600" y="4596992"/>
            <a:ext cx="3353432" cy="1607013"/>
          </a:xfrm>
        </p:spPr>
        <p:txBody>
          <a:bodyPr anchor="ctr">
            <a:normAutofit/>
          </a:bodyPr>
          <a:lstStyle/>
          <a:p>
            <a:r>
              <a:rPr lang="en-US" sz="2400"/>
              <a:t>Recommendations and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F815-55F1-A049-5BA8-573BBDEC3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491" y="4596992"/>
            <a:ext cx="7240909" cy="1607012"/>
          </a:xfrm>
        </p:spPr>
        <p:txBody>
          <a:bodyPr>
            <a:normAutofit/>
          </a:bodyPr>
          <a:lstStyle/>
          <a:p>
            <a:pPr marL="228600" indent="-228600">
              <a:buAutoNum type="arabicPeriod"/>
            </a:pPr>
            <a:endParaRPr lang="en-US">
              <a:solidFill>
                <a:schemeClr val="bg1"/>
              </a:solidFill>
              <a:latin typeface="Gill Sans MT"/>
              <a:ea typeface="Verdana"/>
            </a:endParaRPr>
          </a:p>
          <a:p>
            <a:pPr marL="342900" indent="-342900">
              <a:buAutoNum type="arabicPeriod"/>
            </a:pP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Recording2">
            <a:hlinkClick r:id="" action="ppaction://media"/>
            <a:extLst>
              <a:ext uri="{FF2B5EF4-FFF2-40B4-BE49-F238E27FC236}">
                <a16:creationId xmlns:a16="http://schemas.microsoft.com/office/drawing/2014/main" id="{09A6E140-CFAA-6038-EE78-83E930688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1618" y="5469618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3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DF3BE-412D-1E7C-67BC-206CD80E2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Future research</a:t>
            </a:r>
          </a:p>
        </p:txBody>
      </p:sp>
      <p:pic>
        <p:nvPicPr>
          <p:cNvPr id="24" name="Picture 23" descr="Magnifying glass showing decling performance">
            <a:extLst>
              <a:ext uri="{FF2B5EF4-FFF2-40B4-BE49-F238E27FC236}">
                <a16:creationId xmlns:a16="http://schemas.microsoft.com/office/drawing/2014/main" id="{60083472-149C-C21F-72D5-82AE559AAA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892" r="27952" b="-3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56A3FA"/>
          </a:solidFill>
          <a:ln>
            <a:solidFill>
              <a:srgbClr val="56A3F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F0419B9-8B4B-A71C-72BE-9A7A5A9EA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3962266"/>
          </a:xfrm>
        </p:spPr>
        <p:txBody>
          <a:bodyPr>
            <a:normAutofit/>
          </a:bodyPr>
          <a:lstStyle/>
          <a:p>
            <a:pPr marL="305435" indent="-305435">
              <a:buClr>
                <a:srgbClr val="56A3FA"/>
              </a:buClr>
            </a:pPr>
            <a:r>
              <a:rPr lang="en-US"/>
              <a:t>Recommend continued refinement of analysis to provide YTG with specific guidance </a:t>
            </a:r>
          </a:p>
          <a:p>
            <a:pPr marL="305435" indent="-305435">
              <a:buClr>
                <a:srgbClr val="56A3FA"/>
              </a:buClr>
            </a:pPr>
            <a:r>
              <a:rPr lang="en-US">
                <a:ea typeface="+mn-lt"/>
                <a:cs typeface="+mn-lt"/>
              </a:rPr>
              <a:t>Exploring temporal trends involves investigating variations in purchasing patterns over time, understanding seasonal trends, promotional impacts, and long-term shifts in consumer behavior.</a:t>
            </a:r>
          </a:p>
          <a:p>
            <a:pPr marL="305435" indent="-305435">
              <a:buClr>
                <a:srgbClr val="56A3FA"/>
              </a:buClr>
            </a:pPr>
            <a:r>
              <a:rPr lang="en-US">
                <a:ea typeface="+mn-lt"/>
                <a:cs typeface="+mn-lt"/>
              </a:rPr>
              <a:t>Advanced predictive modeling integrates advanced machine learning techniques to forecast future sales trends and customer preferences, enabling more accurate business decisions and optimal resource allocation.</a:t>
            </a:r>
            <a:endParaRPr lang="en-US"/>
          </a:p>
          <a:p>
            <a:pPr marL="305435" indent="-305435">
              <a:buClr>
                <a:srgbClr val="56A3FA"/>
              </a:buClr>
            </a:pPr>
            <a:endParaRPr lang="en-US"/>
          </a:p>
        </p:txBody>
      </p:sp>
      <p:pic>
        <p:nvPicPr>
          <p:cNvPr id="3" name="Recording3">
            <a:hlinkClick r:id="" action="ppaction://media"/>
            <a:extLst>
              <a:ext uri="{FF2B5EF4-FFF2-40B4-BE49-F238E27FC236}">
                <a16:creationId xmlns:a16="http://schemas.microsoft.com/office/drawing/2014/main" id="{21E9DE2C-3016-DD06-41FF-428F6A8F6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204904" y="56546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143AB-C506-BF5F-F80C-4C853F78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DA13B8-1FB7-58A4-E63C-955447168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CA" sz="3000">
                <a:solidFill>
                  <a:srgbClr val="000000"/>
                </a:solidFill>
                <a:ea typeface="+mn-lt"/>
                <a:cs typeface="+mn-lt"/>
              </a:rPr>
              <a:t>Executive Summary</a:t>
            </a:r>
            <a:endParaRPr lang="en-CA" sz="3000"/>
          </a:p>
          <a:p>
            <a:pPr marL="305435" indent="-305435"/>
            <a:r>
              <a:rPr lang="en-CA" sz="3000">
                <a:solidFill>
                  <a:srgbClr val="000000"/>
                </a:solidFill>
                <a:ea typeface="+mn-lt"/>
                <a:cs typeface="+mn-lt"/>
              </a:rPr>
              <a:t>Business Problem</a:t>
            </a:r>
            <a:endParaRPr lang="en-CA" sz="3000"/>
          </a:p>
          <a:p>
            <a:pPr marL="305435" indent="-305435"/>
            <a:r>
              <a:rPr lang="en-CA" sz="3000">
                <a:solidFill>
                  <a:srgbClr val="000000"/>
                </a:solidFill>
                <a:ea typeface="+mn-lt"/>
                <a:cs typeface="+mn-lt"/>
              </a:rPr>
              <a:t>Analytics / Visuals</a:t>
            </a:r>
            <a:endParaRPr lang="en-CA" sz="3000"/>
          </a:p>
          <a:p>
            <a:pPr marL="305435" indent="-305435"/>
            <a:r>
              <a:rPr lang="en-CA" sz="3000">
                <a:solidFill>
                  <a:srgbClr val="000000"/>
                </a:solidFill>
                <a:ea typeface="+mn-lt"/>
                <a:cs typeface="+mn-lt"/>
              </a:rPr>
              <a:t>Recommendations &amp; Findings</a:t>
            </a:r>
            <a:endParaRPr lang="en-CA" sz="3000"/>
          </a:p>
          <a:p>
            <a:pPr marL="305435" indent="-305435"/>
            <a:r>
              <a:rPr lang="en-CA" sz="3000">
                <a:solidFill>
                  <a:srgbClr val="000000"/>
                </a:solidFill>
                <a:ea typeface="+mn-lt"/>
                <a:cs typeface="+mn-lt"/>
              </a:rPr>
              <a:t>Future Research</a:t>
            </a:r>
            <a:endParaRPr lang="en-CA" sz="3000"/>
          </a:p>
          <a:p>
            <a:pPr marL="305435" indent="-305435"/>
            <a:endParaRPr lang="en-CA">
              <a:solidFill>
                <a:srgbClr val="000000"/>
              </a:solidFill>
            </a:endParaRPr>
          </a:p>
          <a:p>
            <a:pPr marL="305435" indent="-305435"/>
            <a:endParaRPr lang="en-CA"/>
          </a:p>
        </p:txBody>
      </p:sp>
      <p:pic>
        <p:nvPicPr>
          <p:cNvPr id="4" name="Recording6">
            <a:hlinkClick r:id="" action="ppaction://media"/>
            <a:extLst>
              <a:ext uri="{FF2B5EF4-FFF2-40B4-BE49-F238E27FC236}">
                <a16:creationId xmlns:a16="http://schemas.microsoft.com/office/drawing/2014/main" id="{0AED47DB-8088-8620-DFF5-CFF62DEEFE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63932" y="54913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29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7C9B-CD36-3F2F-4922-323F78D51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98B20-2950-E65D-F90E-99A99DB9E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05435" indent="-305435"/>
            <a:r>
              <a:rPr lang="en-US" sz="2400"/>
              <a:t>The group has the task of finding areas of interest for Yeoman Technology Group</a:t>
            </a:r>
          </a:p>
          <a:p>
            <a:pPr marL="305435" indent="-305435"/>
            <a:r>
              <a:rPr lang="en-US" sz="2400"/>
              <a:t>In the dataset, each member found patterns that provide insight into possible deliverables for the sponsor</a:t>
            </a:r>
          </a:p>
          <a:p>
            <a:pPr marL="305435" indent="-305435"/>
            <a:r>
              <a:rPr lang="en-US" sz="2400"/>
              <a:t>Market Share, Clicks, and Search Query hold primary focus</a:t>
            </a:r>
          </a:p>
          <a:p>
            <a:pPr marL="305435" indent="-305435"/>
            <a:endParaRPr lang="en-US"/>
          </a:p>
        </p:txBody>
      </p:sp>
      <p:pic>
        <p:nvPicPr>
          <p:cNvPr id="4" name="Recording5">
            <a:hlinkClick r:id="" action="ppaction://media"/>
            <a:extLst>
              <a:ext uri="{FF2B5EF4-FFF2-40B4-BE49-F238E27FC236}">
                <a16:creationId xmlns:a16="http://schemas.microsoft.com/office/drawing/2014/main" id="{C59E7EA1-75FB-2441-D910-7FAE2EB813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95304" y="5415189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89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4B5-307F-A107-2F1D-70CFC51BD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4804-6484-FC2D-AEB2-58A75D9D7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305435" indent="-305435"/>
            <a:r>
              <a:rPr lang="en-US" sz="2400">
                <a:ea typeface="+mn-lt"/>
                <a:cs typeface="+mn-lt"/>
              </a:rPr>
              <a:t>Help pre-Internet brands improve digital sales without disrupting existing wholesale, business, and retail channels.</a:t>
            </a:r>
            <a:endParaRPr lang="en-US" sz="2400"/>
          </a:p>
          <a:p>
            <a:pPr marL="305435" indent="-305435"/>
            <a:endParaRPr lang="en-US" sz="2400"/>
          </a:p>
          <a:p>
            <a:pPr marL="305435" indent="-305435"/>
            <a:r>
              <a:rPr lang="en-US" sz="2400">
                <a:solidFill>
                  <a:srgbClr val="3D3D3D"/>
                </a:solidFill>
                <a:ea typeface="+mn-lt"/>
                <a:cs typeface="+mn-lt"/>
              </a:rPr>
              <a:t>Utilize extensive Amazon data to enhance client understanding of pricing, advertising, and merchandising programs.</a:t>
            </a:r>
            <a:endParaRPr lang="en-US" sz="2400"/>
          </a:p>
          <a:p>
            <a:pPr marL="305435" indent="-305435"/>
            <a:endParaRPr lang="en-US" sz="2400">
              <a:solidFill>
                <a:srgbClr val="3D3D3D"/>
              </a:solidFill>
              <a:ea typeface="+mn-lt"/>
              <a:cs typeface="+mn-lt"/>
            </a:endParaRPr>
          </a:p>
          <a:p>
            <a:pPr marL="305435" indent="-305435"/>
            <a:r>
              <a:rPr lang="en-US" sz="2400">
                <a:solidFill>
                  <a:srgbClr val="3D3D3D"/>
                </a:solidFill>
                <a:ea typeface="+mn-lt"/>
                <a:cs typeface="+mn-lt"/>
              </a:rPr>
              <a:t>Create scalable Brand Influence and Ad Spend Optimization models to improve advertising strategies and brand positioning on Amazon.</a:t>
            </a:r>
            <a:endParaRPr lang="en-US" sz="2400"/>
          </a:p>
          <a:p>
            <a:pPr marL="305435" indent="-305435"/>
            <a:endParaRPr lang="en-US"/>
          </a:p>
        </p:txBody>
      </p:sp>
      <p:pic>
        <p:nvPicPr>
          <p:cNvPr id="4" name="Recording4">
            <a:hlinkClick r:id="" action="ppaction://media"/>
            <a:extLst>
              <a:ext uri="{FF2B5EF4-FFF2-40B4-BE49-F238E27FC236}">
                <a16:creationId xmlns:a16="http://schemas.microsoft.com/office/drawing/2014/main" id="{E96AE86F-09AA-C039-9AA2-DD81FBDFA6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8961" y="5676446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5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883F11E-ECB3-4046-A121-A45C6FF63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A0D07-77EA-21BB-F57B-6577D08E5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647" y="719353"/>
            <a:ext cx="5791483" cy="597117"/>
          </a:xfrm>
        </p:spPr>
        <p:txBody>
          <a:bodyPr>
            <a:normAutofit fontScale="90000"/>
          </a:bodyPr>
          <a:lstStyle/>
          <a:p>
            <a:r>
              <a:rPr lang="en-US"/>
              <a:t>Analytics/visuals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F77191-9839-40D9-B04E-85DF01BB0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052796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007B11-F4C3-4A9E-AAA8-D52C8C1AD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306" y="457200"/>
            <a:ext cx="3052798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1D0F6C-C993-4E97-A103-9448E35FEE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453643"/>
            <a:ext cx="5009388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28B346-1639-4F05-9EBC-808A9DC66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6079" y="723899"/>
            <a:ext cx="5009388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graph of purchase&#10;&#10;Description automatically generated">
            <a:extLst>
              <a:ext uri="{FF2B5EF4-FFF2-40B4-BE49-F238E27FC236}">
                <a16:creationId xmlns:a16="http://schemas.microsoft.com/office/drawing/2014/main" id="{3CA20055-BE39-9427-D84A-08BE6D8D6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546" y="2215985"/>
            <a:ext cx="3722454" cy="26863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358571-96EC-9C16-21B4-812C4D254BA2}"/>
              </a:ext>
            </a:extLst>
          </p:cNvPr>
          <p:cNvSpPr txBox="1"/>
          <p:nvPr/>
        </p:nvSpPr>
        <p:spPr>
          <a:xfrm>
            <a:off x="446314" y="1894114"/>
            <a:ext cx="5965371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00" b="1"/>
              <a:t>Key Insights from Brand Share Histogram</a:t>
            </a:r>
          </a:p>
          <a:p>
            <a:endParaRPr lang="en-US" b="1"/>
          </a:p>
          <a:p>
            <a:pPr>
              <a:buFont typeface=""/>
              <a:buChar char="•"/>
            </a:pPr>
            <a:r>
              <a:rPr lang="en-US" b="1"/>
              <a:t>Market Dominance:</a:t>
            </a:r>
            <a:r>
              <a:rPr lang="en-US"/>
              <a:t> A few brands dominate, with most percentages clustered between 75-100%, indicating significant market concentration.</a:t>
            </a:r>
          </a:p>
          <a:p>
            <a:pPr>
              <a:buFont typeface=""/>
              <a:buChar char="•"/>
            </a:pPr>
            <a:r>
              <a:rPr lang="en-US" b="1"/>
              <a:t>Barriers to Entry:</a:t>
            </a:r>
            <a:r>
              <a:rPr lang="en-US"/>
              <a:t> High prevalence of 0% suggests barriers to entry, such as strong brand loyalty and high entry costs.</a:t>
            </a:r>
          </a:p>
          <a:p>
            <a:pPr>
              <a:buFont typeface=""/>
              <a:buChar char="•"/>
            </a:pPr>
            <a:r>
              <a:rPr lang="en-US" b="1"/>
              <a:t>Competition Intensity:</a:t>
            </a:r>
            <a:r>
              <a:rPr lang="en-US"/>
              <a:t> The wide gap between 0% and dominant brands indicates a highly competitive market environment.</a:t>
            </a:r>
          </a:p>
          <a:p>
            <a:pPr>
              <a:buFont typeface=""/>
              <a:buChar char="•"/>
            </a:pPr>
            <a:r>
              <a:rPr lang="en-US" b="1"/>
              <a:t>Market Maturity:</a:t>
            </a:r>
            <a:r>
              <a:rPr lang="en-US"/>
              <a:t> Concentration at extremes suggests a mature market, posing challenges for new entrants but opportunities for differentiation through strategic innovation and marketing.</a:t>
            </a:r>
          </a:p>
        </p:txBody>
      </p:sp>
      <p:pic>
        <p:nvPicPr>
          <p:cNvPr id="6" name="Recording">
            <a:hlinkClick r:id="" action="ppaction://media"/>
            <a:extLst>
              <a:ext uri="{FF2B5EF4-FFF2-40B4-BE49-F238E27FC236}">
                <a16:creationId xmlns:a16="http://schemas.microsoft.com/office/drawing/2014/main" id="{58E117B1-F82B-B76E-AEF8-347406B128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357304" y="5807075"/>
            <a:ext cx="730250" cy="73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40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C711C7F-F3D4-AA56-6303-2095F0708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11029616" cy="988099"/>
          </a:xfrm>
        </p:spPr>
        <p:txBody>
          <a:bodyPr/>
          <a:lstStyle/>
          <a:p>
            <a:r>
              <a:rPr lang="en-CA"/>
              <a:t>Search query volume Vs. impressions: total count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7DFC89-B8D5-478C-B42F-4E24983DF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462" y="2105891"/>
            <a:ext cx="8098731" cy="4300853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03DC03FC-CA3D-4F7C-C7BB-28EE00807D89}"/>
              </a:ext>
            </a:extLst>
          </p:cNvPr>
          <p:cNvCxnSpPr>
            <a:cxnSpLocks/>
          </p:cNvCxnSpPr>
          <p:nvPr/>
        </p:nvCxnSpPr>
        <p:spPr>
          <a:xfrm flipV="1">
            <a:off x="868218" y="2253673"/>
            <a:ext cx="6954982" cy="3777672"/>
          </a:xfrm>
          <a:prstGeom prst="line">
            <a:avLst/>
          </a:prstGeom>
          <a:ln w="3175"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2C20C4F-6984-E06B-52AC-C40E1D4F1AF6}"/>
              </a:ext>
            </a:extLst>
          </p:cNvPr>
          <p:cNvSpPr txBox="1"/>
          <p:nvPr/>
        </p:nvSpPr>
        <p:spPr>
          <a:xfrm>
            <a:off x="8636000" y="2157350"/>
            <a:ext cx="32915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Lineal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 the volume of search queries increases, the total number of ad impressions also increases.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It suggests that focusing advertising efforts in areas where there is a high volume of search queries may be more effective in reaching a broader audience and increasing ad visibility.</a:t>
            </a:r>
            <a:endParaRPr lang="en-CA"/>
          </a:p>
        </p:txBody>
      </p:sp>
      <p:pic>
        <p:nvPicPr>
          <p:cNvPr id="18" name="Sonido grabado">
            <a:hlinkClick r:id="" action="ppaction://media"/>
            <a:extLst>
              <a:ext uri="{FF2B5EF4-FFF2-40B4-BE49-F238E27FC236}">
                <a16:creationId xmlns:a16="http://schemas.microsoft.com/office/drawing/2014/main" id="{1946A927-2E14-0E8B-DD41-6A7C66DB1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32958" y="6127668"/>
            <a:ext cx="555699" cy="55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17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99"/>
    </mc:Choice>
    <mc:Fallback>
      <p:transition spd="slow" advTm="8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6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C3766-4D4F-8624-2950-C679FFF57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BRANDS FREQUENCY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BA41CCE-38D8-73A3-2E34-C1BA2A96C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07" y="2068714"/>
            <a:ext cx="7133512" cy="451050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5E1C827-5810-2101-5251-6457C5C4BC81}"/>
              </a:ext>
            </a:extLst>
          </p:cNvPr>
          <p:cNvSpPr txBox="1"/>
          <p:nvPr/>
        </p:nvSpPr>
        <p:spPr>
          <a:xfrm>
            <a:off x="7828022" y="2776654"/>
            <a:ext cx="39610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Brand Popularity.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/>
              <a:t>Strong market presence in the top 5 of brands.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Lower frequencies may be niche players or newer entrants.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There is not evidence of outliers.</a:t>
            </a:r>
            <a:endParaRPr lang="en-CA"/>
          </a:p>
        </p:txBody>
      </p:sp>
      <p:pic>
        <p:nvPicPr>
          <p:cNvPr id="9" name="Brands Frequency">
            <a:hlinkClick r:id="" action="ppaction://media"/>
            <a:extLst>
              <a:ext uri="{FF2B5EF4-FFF2-40B4-BE49-F238E27FC236}">
                <a16:creationId xmlns:a16="http://schemas.microsoft.com/office/drawing/2014/main" id="{8C36627B-3852-90D4-A2F3-56E118CD0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9493" y="59696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4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838"/>
    </mc:Choice>
    <mc:Fallback>
      <p:transition spd="slow" advTm="88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8F5D9-207F-1920-E72D-B11D3055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 SHARE BY COMPANY</a:t>
            </a:r>
          </a:p>
        </p:txBody>
      </p:sp>
      <p:pic>
        <p:nvPicPr>
          <p:cNvPr id="4" name="Content Placeholder 3" descr="image.png">
            <a:extLst>
              <a:ext uri="{FF2B5EF4-FFF2-40B4-BE49-F238E27FC236}">
                <a16:creationId xmlns:a16="http://schemas.microsoft.com/office/drawing/2014/main" id="{32F511F0-884A-2547-11EA-39DD8CAFC3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1729" y="2379554"/>
            <a:ext cx="5625144" cy="36782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3B4E4-788E-EF4D-449F-2027564D7B6F}"/>
              </a:ext>
            </a:extLst>
          </p:cNvPr>
          <p:cNvSpPr txBox="1"/>
          <p:nvPr/>
        </p:nvSpPr>
        <p:spPr>
          <a:xfrm>
            <a:off x="6931068" y="2546958"/>
            <a:ext cx="459287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There is a definite wide range of market share for each of the companies/brands</a:t>
            </a:r>
          </a:p>
          <a:p>
            <a:endParaRPr lang="en-US"/>
          </a:p>
          <a:p>
            <a:r>
              <a:rPr lang="en-US"/>
              <a:t>Smaller market share has potential for greater percentage increase in sales and or profit</a:t>
            </a:r>
          </a:p>
          <a:p>
            <a:endParaRPr lang="en-US"/>
          </a:p>
          <a:p>
            <a:r>
              <a:rPr lang="en-US"/>
              <a:t>Are the smaller brands willing to put up the effort and capital to try changing?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9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508C6-F216-6341-499F-00FA61B85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Clicks vs. Purchases: Total Count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DF9E33E-6145-C57B-E5C7-81D8EB97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25" y="2641080"/>
            <a:ext cx="4962525" cy="308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BBEF00-C8C1-0BDF-399F-C2FAEE224CF1}"/>
              </a:ext>
            </a:extLst>
          </p:cNvPr>
          <p:cNvSpPr txBox="1"/>
          <p:nvPr/>
        </p:nvSpPr>
        <p:spPr>
          <a:xfrm>
            <a:off x="6980400" y="2396400"/>
            <a:ext cx="4627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Data Concentration:</a:t>
            </a:r>
            <a:r>
              <a:rPr lang="en-US">
                <a:ea typeface="+mn-lt"/>
                <a:cs typeface="+mn-lt"/>
              </a:rPr>
              <a:t> Most queries have low clicks and purchases, indicating low engagement and conversion.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Outliers:</a:t>
            </a:r>
            <a:r>
              <a:rPr lang="en-US">
                <a:ea typeface="+mn-lt"/>
                <a:cs typeface="+mn-lt"/>
              </a:rPr>
              <a:t> Some queries have high clicks but low purchases, highlighting inefficiencies in conversion.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Recommendation: </a:t>
            </a:r>
            <a:r>
              <a:rPr lang="en-US">
                <a:ea typeface="+mn-lt"/>
                <a:cs typeface="+mn-lt"/>
              </a:rPr>
              <a:t>Focus on optimizing high-click, low-purchase queries to improve overall performance.</a:t>
            </a:r>
            <a:endParaRPr lang="en-US"/>
          </a:p>
        </p:txBody>
      </p:sp>
      <p:pic>
        <p:nvPicPr>
          <p:cNvPr id="4" name="Audio Recording May 26, 2024 at 8:12:05 PM">
            <a:hlinkClick r:id="" action="ppaction://media"/>
            <a:extLst>
              <a:ext uri="{FF2B5EF4-FFF2-40B4-BE49-F238E27FC236}">
                <a16:creationId xmlns:a16="http://schemas.microsoft.com/office/drawing/2014/main" id="{BDD47027-FBE5-363E-7BD3-CE811B4646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94800" y="591157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2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Dividendo</vt:lpstr>
      <vt:lpstr>XN PROJECT: eda presentation(GROUP) </vt:lpstr>
      <vt:lpstr>INTRODUCTION</vt:lpstr>
      <vt:lpstr>Executive summary</vt:lpstr>
      <vt:lpstr>Business problem</vt:lpstr>
      <vt:lpstr>Analytics/visuals</vt:lpstr>
      <vt:lpstr>Search query volume Vs. impressions: total count</vt:lpstr>
      <vt:lpstr>BRANDS FREQUENCY</vt:lpstr>
      <vt:lpstr>MARKET SHARE BY COMPANY</vt:lpstr>
      <vt:lpstr>Clicks vs. Purchases: Total Count</vt:lpstr>
      <vt:lpstr>Simplified Distribution of Clicks by Brand</vt:lpstr>
      <vt:lpstr>Association mining of dataset</vt:lpstr>
      <vt:lpstr>Recommendations and findings</vt:lpstr>
      <vt:lpstr>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query volume Vs. impressions: total count</dc:title>
  <dc:creator>paula andrea Romero</dc:creator>
  <cp:revision>1</cp:revision>
  <dcterms:created xsi:type="dcterms:W3CDTF">2024-05-24T01:50:53Z</dcterms:created>
  <dcterms:modified xsi:type="dcterms:W3CDTF">2024-05-27T04:14:11Z</dcterms:modified>
</cp:coreProperties>
</file>